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  <p:sldMasterId id="2147483678" r:id="rId4"/>
  </p:sldMasterIdLst>
  <p:notesMasterIdLst>
    <p:notesMasterId r:id="rId6"/>
  </p:notesMasterIdLst>
  <p:handoutMasterIdLst>
    <p:handoutMasterId r:id="rId34"/>
  </p:handoutMasterIdLst>
  <p:sldIdLst>
    <p:sldId id="256" r:id="rId5"/>
    <p:sldId id="260" r:id="rId7"/>
    <p:sldId id="265" r:id="rId8"/>
    <p:sldId id="261" r:id="rId9"/>
    <p:sldId id="268" r:id="rId10"/>
    <p:sldId id="267" r:id="rId11"/>
    <p:sldId id="269" r:id="rId12"/>
    <p:sldId id="272" r:id="rId13"/>
    <p:sldId id="292" r:id="rId14"/>
    <p:sldId id="293" r:id="rId15"/>
    <p:sldId id="295" r:id="rId16"/>
    <p:sldId id="271" r:id="rId17"/>
    <p:sldId id="264" r:id="rId18"/>
    <p:sldId id="281" r:id="rId19"/>
    <p:sldId id="282" r:id="rId20"/>
    <p:sldId id="284" r:id="rId21"/>
    <p:sldId id="283" r:id="rId22"/>
    <p:sldId id="285" r:id="rId23"/>
    <p:sldId id="294" r:id="rId24"/>
    <p:sldId id="296" r:id="rId25"/>
    <p:sldId id="297" r:id="rId26"/>
    <p:sldId id="298" r:id="rId27"/>
    <p:sldId id="299" r:id="rId28"/>
    <p:sldId id="300" r:id="rId29"/>
    <p:sldId id="302" r:id="rId30"/>
    <p:sldId id="303" r:id="rId31"/>
    <p:sldId id="312" r:id="rId32"/>
    <p:sldId id="313" r:id="rId33"/>
  </p:sldIdLst>
  <p:sldSz cx="12192000" cy="6858000"/>
  <p:notesSz cx="7103745" cy="10234295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 userDrawn="1">
          <p15:clr>
            <a:srgbClr val="A4A3A4"/>
          </p15:clr>
        </p15:guide>
        <p15:guide id="2" pos="38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55"/>
        <p:guide pos="3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8" Type="http://schemas.openxmlformats.org/officeDocument/2006/relationships/tags" Target="tags/tag576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1" Type="http://schemas.openxmlformats.org/officeDocument/2006/relationships/tags" Target="../tags/tag108.xml"/><Relationship Id="rId10" Type="http://schemas.openxmlformats.org/officeDocument/2006/relationships/tags" Target="../tags/tag107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1" Type="http://schemas.openxmlformats.org/officeDocument/2006/relationships/tags" Target="../tags/tag128.xml"/><Relationship Id="rId10" Type="http://schemas.openxmlformats.org/officeDocument/2006/relationships/tags" Target="../tags/tag127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4" Type="http://schemas.openxmlformats.org/officeDocument/2006/relationships/tags" Target="../tags/tag151.xml"/><Relationship Id="rId13" Type="http://schemas.openxmlformats.org/officeDocument/2006/relationships/tags" Target="../tags/tag150.xml"/><Relationship Id="rId12" Type="http://schemas.openxmlformats.org/officeDocument/2006/relationships/tags" Target="../tags/tag149.xml"/><Relationship Id="rId11" Type="http://schemas.openxmlformats.org/officeDocument/2006/relationships/tags" Target="../tags/tag148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3" Type="http://schemas.openxmlformats.org/officeDocument/2006/relationships/tags" Target="../tags/tag163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5" Type="http://schemas.openxmlformats.org/officeDocument/2006/relationships/tags" Target="../tags/tag183.xml"/><Relationship Id="rId14" Type="http://schemas.openxmlformats.org/officeDocument/2006/relationships/tags" Target="../tags/tag182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96.xml"/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2" Type="http://schemas.openxmlformats.org/officeDocument/2006/relationships/tags" Target="../tags/tag199.xml"/><Relationship Id="rId11" Type="http://schemas.openxmlformats.org/officeDocument/2006/relationships/tags" Target="../tags/tag198.xml"/><Relationship Id="rId10" Type="http://schemas.openxmlformats.org/officeDocument/2006/relationships/tags" Target="../tags/tag197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21.xml"/><Relationship Id="rId8" Type="http://schemas.openxmlformats.org/officeDocument/2006/relationships/tags" Target="../tags/tag220.xml"/><Relationship Id="rId7" Type="http://schemas.openxmlformats.org/officeDocument/2006/relationships/tags" Target="../tags/tag219.xml"/><Relationship Id="rId6" Type="http://schemas.openxmlformats.org/officeDocument/2006/relationships/tags" Target="../tags/tag218.xml"/><Relationship Id="rId5" Type="http://schemas.openxmlformats.org/officeDocument/2006/relationships/tags" Target="../tags/tag217.xml"/><Relationship Id="rId4" Type="http://schemas.openxmlformats.org/officeDocument/2006/relationships/tags" Target="../tags/tag216.xml"/><Relationship Id="rId3" Type="http://schemas.openxmlformats.org/officeDocument/2006/relationships/tags" Target="../tags/tag215.xml"/><Relationship Id="rId2" Type="http://schemas.openxmlformats.org/officeDocument/2006/relationships/tags" Target="../tags/tag214.xml"/><Relationship Id="rId12" Type="http://schemas.openxmlformats.org/officeDocument/2006/relationships/tags" Target="../tags/tag224.xml"/><Relationship Id="rId11" Type="http://schemas.openxmlformats.org/officeDocument/2006/relationships/tags" Target="../tags/tag223.xml"/><Relationship Id="rId10" Type="http://schemas.openxmlformats.org/officeDocument/2006/relationships/tags" Target="../tags/tag222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7" Type="http://schemas.openxmlformats.org/officeDocument/2006/relationships/tags" Target="../tags/tag233.xml"/><Relationship Id="rId6" Type="http://schemas.openxmlformats.org/officeDocument/2006/relationships/tags" Target="../tags/tag232.xml"/><Relationship Id="rId5" Type="http://schemas.openxmlformats.org/officeDocument/2006/relationships/tags" Target="../tags/tag23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5" Type="http://schemas.openxmlformats.org/officeDocument/2006/relationships/tags" Target="../tags/tag242.xml"/><Relationship Id="rId4" Type="http://schemas.openxmlformats.org/officeDocument/2006/relationships/tags" Target="../tags/tag241.xml"/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tags" Target="../tags/tag249.xml"/><Relationship Id="rId7" Type="http://schemas.openxmlformats.org/officeDocument/2006/relationships/tags" Target="../tags/tag248.xml"/><Relationship Id="rId6" Type="http://schemas.openxmlformats.org/officeDocument/2006/relationships/tags" Target="../tags/tag247.xml"/><Relationship Id="rId5" Type="http://schemas.openxmlformats.org/officeDocument/2006/relationships/tags" Target="../tags/tag246.xml"/><Relationship Id="rId4" Type="http://schemas.openxmlformats.org/officeDocument/2006/relationships/tags" Target="../tags/tag245.xml"/><Relationship Id="rId3" Type="http://schemas.openxmlformats.org/officeDocument/2006/relationships/tags" Target="../tags/tag244.xml"/><Relationship Id="rId2" Type="http://schemas.openxmlformats.org/officeDocument/2006/relationships/tags" Target="../tags/tag243.xml"/><Relationship Id="rId14" Type="http://schemas.openxmlformats.org/officeDocument/2006/relationships/tags" Target="../tags/tag255.xml"/><Relationship Id="rId13" Type="http://schemas.openxmlformats.org/officeDocument/2006/relationships/tags" Target="../tags/tag254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tags" Target="../tags/tag262.xml"/><Relationship Id="rId7" Type="http://schemas.openxmlformats.org/officeDocument/2006/relationships/tags" Target="../tags/tag261.xml"/><Relationship Id="rId6" Type="http://schemas.openxmlformats.org/officeDocument/2006/relationships/tags" Target="../tags/tag260.xml"/><Relationship Id="rId5" Type="http://schemas.openxmlformats.org/officeDocument/2006/relationships/tags" Target="../tags/tag259.xml"/><Relationship Id="rId4" Type="http://schemas.openxmlformats.org/officeDocument/2006/relationships/tags" Target="../tags/tag258.xml"/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tags" Target="../tags/tag269.xml"/><Relationship Id="rId7" Type="http://schemas.openxmlformats.org/officeDocument/2006/relationships/tags" Target="../tags/tag268.xml"/><Relationship Id="rId6" Type="http://schemas.openxmlformats.org/officeDocument/2006/relationships/tags" Target="../tags/tag267.xml"/><Relationship Id="rId5" Type="http://schemas.openxmlformats.org/officeDocument/2006/relationships/tags" Target="../tags/tag266.xml"/><Relationship Id="rId4" Type="http://schemas.openxmlformats.org/officeDocument/2006/relationships/tags" Target="../tags/tag265.xml"/><Relationship Id="rId3" Type="http://schemas.openxmlformats.org/officeDocument/2006/relationships/tags" Target="../tags/tag264.xml"/><Relationship Id="rId2" Type="http://schemas.openxmlformats.org/officeDocument/2006/relationships/tags" Target="../tags/tag263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80.xml"/><Relationship Id="rId8" Type="http://schemas.openxmlformats.org/officeDocument/2006/relationships/tags" Target="../tags/tag279.xml"/><Relationship Id="rId7" Type="http://schemas.openxmlformats.org/officeDocument/2006/relationships/tags" Target="../tags/tag278.xml"/><Relationship Id="rId6" Type="http://schemas.openxmlformats.org/officeDocument/2006/relationships/tags" Target="../tags/tag277.xml"/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" Type="http://schemas.openxmlformats.org/officeDocument/2006/relationships/tags" Target="../tags/tag274.xml"/><Relationship Id="rId2" Type="http://schemas.openxmlformats.org/officeDocument/2006/relationships/tags" Target="../tags/tag273.xml"/><Relationship Id="rId11" Type="http://schemas.openxmlformats.org/officeDocument/2006/relationships/tags" Target="../tags/tag282.xml"/><Relationship Id="rId10" Type="http://schemas.openxmlformats.org/officeDocument/2006/relationships/tags" Target="../tags/tag281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90.xml"/><Relationship Id="rId8" Type="http://schemas.openxmlformats.org/officeDocument/2006/relationships/tags" Target="../tags/tag289.xml"/><Relationship Id="rId7" Type="http://schemas.openxmlformats.org/officeDocument/2006/relationships/tags" Target="../tags/tag288.xml"/><Relationship Id="rId6" Type="http://schemas.openxmlformats.org/officeDocument/2006/relationships/tags" Target="../tags/tag287.xml"/><Relationship Id="rId5" Type="http://schemas.openxmlformats.org/officeDocument/2006/relationships/tags" Target="../tags/tag286.xml"/><Relationship Id="rId4" Type="http://schemas.openxmlformats.org/officeDocument/2006/relationships/tags" Target="../tags/tag285.xml"/><Relationship Id="rId3" Type="http://schemas.openxmlformats.org/officeDocument/2006/relationships/tags" Target="../tags/tag284.xml"/><Relationship Id="rId2" Type="http://schemas.openxmlformats.org/officeDocument/2006/relationships/tags" Target="../tags/tag283.xml"/><Relationship Id="rId11" Type="http://schemas.openxmlformats.org/officeDocument/2006/relationships/tags" Target="../tags/tag292.xml"/><Relationship Id="rId10" Type="http://schemas.openxmlformats.org/officeDocument/2006/relationships/tags" Target="../tags/tag291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300.xml"/><Relationship Id="rId8" Type="http://schemas.openxmlformats.org/officeDocument/2006/relationships/tags" Target="../tags/tag299.xml"/><Relationship Id="rId7" Type="http://schemas.openxmlformats.org/officeDocument/2006/relationships/tags" Target="../tags/tag298.xml"/><Relationship Id="rId6" Type="http://schemas.openxmlformats.org/officeDocument/2006/relationships/tags" Target="../tags/tag297.xml"/><Relationship Id="rId5" Type="http://schemas.openxmlformats.org/officeDocument/2006/relationships/tags" Target="../tags/tag296.xml"/><Relationship Id="rId4" Type="http://schemas.openxmlformats.org/officeDocument/2006/relationships/tags" Target="../tags/tag295.xml"/><Relationship Id="rId3" Type="http://schemas.openxmlformats.org/officeDocument/2006/relationships/tags" Target="../tags/tag294.xml"/><Relationship Id="rId2" Type="http://schemas.openxmlformats.org/officeDocument/2006/relationships/tags" Target="../tags/tag293.xml"/><Relationship Id="rId11" Type="http://schemas.openxmlformats.org/officeDocument/2006/relationships/tags" Target="../tags/tag302.xml"/><Relationship Id="rId10" Type="http://schemas.openxmlformats.org/officeDocument/2006/relationships/tags" Target="../tags/tag301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310.xml"/><Relationship Id="rId8" Type="http://schemas.openxmlformats.org/officeDocument/2006/relationships/tags" Target="../tags/tag309.xml"/><Relationship Id="rId7" Type="http://schemas.openxmlformats.org/officeDocument/2006/relationships/tags" Target="../tags/tag308.xml"/><Relationship Id="rId6" Type="http://schemas.openxmlformats.org/officeDocument/2006/relationships/tags" Target="../tags/tag307.xml"/><Relationship Id="rId5" Type="http://schemas.openxmlformats.org/officeDocument/2006/relationships/tags" Target="../tags/tag306.xml"/><Relationship Id="rId4" Type="http://schemas.openxmlformats.org/officeDocument/2006/relationships/tags" Target="../tags/tag305.xml"/><Relationship Id="rId3" Type="http://schemas.openxmlformats.org/officeDocument/2006/relationships/tags" Target="../tags/tag304.xml"/><Relationship Id="rId2" Type="http://schemas.openxmlformats.org/officeDocument/2006/relationships/tags" Target="../tags/tag303.xml"/><Relationship Id="rId14" Type="http://schemas.openxmlformats.org/officeDocument/2006/relationships/tags" Target="../tags/tag315.xml"/><Relationship Id="rId13" Type="http://schemas.openxmlformats.org/officeDocument/2006/relationships/tags" Target="../tags/tag314.xml"/><Relationship Id="rId12" Type="http://schemas.openxmlformats.org/officeDocument/2006/relationships/tags" Target="../tags/tag313.xml"/><Relationship Id="rId11" Type="http://schemas.openxmlformats.org/officeDocument/2006/relationships/tags" Target="../tags/tag312.xml"/><Relationship Id="rId10" Type="http://schemas.openxmlformats.org/officeDocument/2006/relationships/tags" Target="../tags/tag311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323.xml"/><Relationship Id="rId8" Type="http://schemas.openxmlformats.org/officeDocument/2006/relationships/tags" Target="../tags/tag322.xml"/><Relationship Id="rId7" Type="http://schemas.openxmlformats.org/officeDocument/2006/relationships/tags" Target="../tags/tag321.xml"/><Relationship Id="rId6" Type="http://schemas.openxmlformats.org/officeDocument/2006/relationships/tags" Target="../tags/tag320.xml"/><Relationship Id="rId5" Type="http://schemas.openxmlformats.org/officeDocument/2006/relationships/tags" Target="../tags/tag319.xml"/><Relationship Id="rId4" Type="http://schemas.openxmlformats.org/officeDocument/2006/relationships/tags" Target="../tags/tag318.xml"/><Relationship Id="rId3" Type="http://schemas.openxmlformats.org/officeDocument/2006/relationships/tags" Target="../tags/tag317.xml"/><Relationship Id="rId2" Type="http://schemas.openxmlformats.org/officeDocument/2006/relationships/tags" Target="../tags/tag316.xml"/><Relationship Id="rId13" Type="http://schemas.openxmlformats.org/officeDocument/2006/relationships/tags" Target="../tags/tag327.xml"/><Relationship Id="rId12" Type="http://schemas.openxmlformats.org/officeDocument/2006/relationships/tags" Target="../tags/tag326.xml"/><Relationship Id="rId11" Type="http://schemas.openxmlformats.org/officeDocument/2006/relationships/tags" Target="../tags/tag325.xml"/><Relationship Id="rId10" Type="http://schemas.openxmlformats.org/officeDocument/2006/relationships/tags" Target="../tags/tag324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11"/>
          <p:cNvSpPr/>
          <p:nvPr userDrawn="1">
            <p:custDataLst>
              <p:tags r:id="rId2"/>
            </p:custDataLst>
          </p:nvPr>
        </p:nvSpPr>
        <p:spPr>
          <a:xfrm rot="7440000" flipH="1">
            <a:off x="8440420" y="-2009775"/>
            <a:ext cx="3221990" cy="4744085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231" h="6230">
                <a:moveTo>
                  <a:pt x="2694" y="0"/>
                </a:moveTo>
                <a:lnTo>
                  <a:pt x="4231" y="1036"/>
                </a:lnTo>
                <a:lnTo>
                  <a:pt x="4131" y="1185"/>
                </a:lnTo>
                <a:lnTo>
                  <a:pt x="4111" y="1185"/>
                </a:lnTo>
                <a:cubicBezTo>
                  <a:pt x="2636" y="1203"/>
                  <a:pt x="1446" y="2405"/>
                  <a:pt x="1446" y="3884"/>
                </a:cubicBezTo>
                <a:cubicBezTo>
                  <a:pt x="1446" y="4234"/>
                  <a:pt x="1512" y="4568"/>
                  <a:pt x="1633" y="4874"/>
                </a:cubicBezTo>
                <a:lnTo>
                  <a:pt x="1636" y="4882"/>
                </a:lnTo>
                <a:lnTo>
                  <a:pt x="727" y="6230"/>
                </a:lnTo>
                <a:lnTo>
                  <a:pt x="708" y="6202"/>
                </a:lnTo>
                <a:cubicBezTo>
                  <a:pt x="261" y="5540"/>
                  <a:pt x="0" y="4743"/>
                  <a:pt x="0" y="3884"/>
                </a:cubicBezTo>
                <a:cubicBezTo>
                  <a:pt x="0" y="2113"/>
                  <a:pt x="1110" y="602"/>
                  <a:pt x="2673" y="8"/>
                </a:cubicBezTo>
                <a:lnTo>
                  <a:pt x="2694" y="0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bg1"/>
            </a:bgClr>
          </a:pattFill>
          <a:ln w="15875" cap="rnd" cmpd="sng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9" name="任意多边形 21"/>
          <p:cNvSpPr/>
          <p:nvPr userDrawn="1">
            <p:custDataLst>
              <p:tags r:id="rId3"/>
            </p:custDataLst>
          </p:nvPr>
        </p:nvSpPr>
        <p:spPr>
          <a:xfrm rot="7440000" flipH="1">
            <a:off x="10419715" y="-662305"/>
            <a:ext cx="1408430" cy="3221990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14" h="4379">
                <a:moveTo>
                  <a:pt x="321" y="0"/>
                </a:moveTo>
                <a:lnTo>
                  <a:pt x="1557" y="833"/>
                </a:lnTo>
                <a:lnTo>
                  <a:pt x="1548" y="864"/>
                </a:lnTo>
                <a:cubicBezTo>
                  <a:pt x="1481" y="1099"/>
                  <a:pt x="1446" y="1347"/>
                  <a:pt x="1446" y="1603"/>
                </a:cubicBezTo>
                <a:cubicBezTo>
                  <a:pt x="1446" y="2162"/>
                  <a:pt x="1616" y="2682"/>
                  <a:pt x="1907" y="3112"/>
                </a:cubicBezTo>
                <a:lnTo>
                  <a:pt x="1914" y="3122"/>
                </a:lnTo>
                <a:lnTo>
                  <a:pt x="1066" y="4379"/>
                </a:lnTo>
                <a:lnTo>
                  <a:pt x="1044" y="4353"/>
                </a:lnTo>
                <a:cubicBezTo>
                  <a:pt x="394" y="3622"/>
                  <a:pt x="0" y="2658"/>
                  <a:pt x="0" y="1603"/>
                </a:cubicBezTo>
                <a:cubicBezTo>
                  <a:pt x="0" y="1048"/>
                  <a:pt x="109" y="519"/>
                  <a:pt x="306" y="36"/>
                </a:cubicBezTo>
                <a:lnTo>
                  <a:pt x="321" y="0"/>
                </a:lnTo>
                <a:close/>
              </a:path>
            </a:pathLst>
          </a:custGeom>
          <a:pattFill prst="solidDmn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3" name="任意多边形 9"/>
          <p:cNvSpPr/>
          <p:nvPr userDrawn="1">
            <p:custDataLst>
              <p:tags r:id="rId4"/>
            </p:custDataLst>
          </p:nvPr>
        </p:nvSpPr>
        <p:spPr>
          <a:xfrm rot="14160000">
            <a:off x="6916420" y="4490720"/>
            <a:ext cx="3405505" cy="4325620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245" h="6662">
                <a:moveTo>
                  <a:pt x="4394" y="0"/>
                </a:moveTo>
                <a:lnTo>
                  <a:pt x="4422" y="36"/>
                </a:lnTo>
                <a:cubicBezTo>
                  <a:pt x="4939" y="728"/>
                  <a:pt x="5245" y="1586"/>
                  <a:pt x="5245" y="2517"/>
                </a:cubicBezTo>
                <a:cubicBezTo>
                  <a:pt x="5245" y="4806"/>
                  <a:pt x="3389" y="6662"/>
                  <a:pt x="1100" y="6662"/>
                </a:cubicBezTo>
                <a:cubicBezTo>
                  <a:pt x="724" y="6662"/>
                  <a:pt x="360" y="6612"/>
                  <a:pt x="14" y="6518"/>
                </a:cubicBezTo>
                <a:lnTo>
                  <a:pt x="0" y="6515"/>
                </a:lnTo>
                <a:lnTo>
                  <a:pt x="882" y="5208"/>
                </a:lnTo>
                <a:lnTo>
                  <a:pt x="892" y="5208"/>
                </a:lnTo>
                <a:cubicBezTo>
                  <a:pt x="960" y="5214"/>
                  <a:pt x="1030" y="5216"/>
                  <a:pt x="1100" y="5216"/>
                </a:cubicBezTo>
                <a:cubicBezTo>
                  <a:pt x="2591" y="5216"/>
                  <a:pt x="3799" y="4008"/>
                  <a:pt x="3799" y="2517"/>
                </a:cubicBezTo>
                <a:cubicBezTo>
                  <a:pt x="3799" y="2097"/>
                  <a:pt x="3704" y="1700"/>
                  <a:pt x="3533" y="1346"/>
                </a:cubicBezTo>
                <a:lnTo>
                  <a:pt x="3513" y="1306"/>
                </a:lnTo>
                <a:lnTo>
                  <a:pt x="4394" y="0"/>
                </a:lnTo>
                <a:close/>
              </a:path>
            </a:pathLst>
          </a:custGeom>
          <a:pattFill prst="zigZag">
            <a:fgClr>
              <a:schemeClr val="accent1"/>
            </a:fgClr>
            <a:bgClr>
              <a:schemeClr val="bg1"/>
            </a:bgClr>
          </a:pattFill>
          <a:ln w="15875" cap="rnd" cmpd="sng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4" name="任意多边形 3"/>
          <p:cNvSpPr/>
          <p:nvPr userDrawn="1">
            <p:custDataLst>
              <p:tags r:id="rId5"/>
            </p:custDataLst>
          </p:nvPr>
        </p:nvSpPr>
        <p:spPr>
          <a:xfrm rot="19440000">
            <a:off x="7723505" y="3901440"/>
            <a:ext cx="4767580" cy="2347595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574" h="3730">
                <a:moveTo>
                  <a:pt x="3863" y="0"/>
                </a:moveTo>
                <a:cubicBezTo>
                  <a:pt x="5473" y="0"/>
                  <a:pt x="6868" y="918"/>
                  <a:pt x="7555" y="2258"/>
                </a:cubicBezTo>
                <a:lnTo>
                  <a:pt x="7574" y="2295"/>
                </a:lnTo>
                <a:lnTo>
                  <a:pt x="6531" y="3730"/>
                </a:lnTo>
                <a:lnTo>
                  <a:pt x="6526" y="3701"/>
                </a:lnTo>
                <a:cubicBezTo>
                  <a:pt x="6314" y="2421"/>
                  <a:pt x="5203" y="1446"/>
                  <a:pt x="3863" y="1446"/>
                </a:cubicBezTo>
                <a:cubicBezTo>
                  <a:pt x="2593" y="1446"/>
                  <a:pt x="1528" y="2322"/>
                  <a:pt x="1240" y="3503"/>
                </a:cubicBezTo>
                <a:lnTo>
                  <a:pt x="1233" y="3534"/>
                </a:lnTo>
                <a:lnTo>
                  <a:pt x="0" y="2639"/>
                </a:lnTo>
                <a:lnTo>
                  <a:pt x="5" y="2625"/>
                </a:lnTo>
                <a:cubicBezTo>
                  <a:pt x="611" y="1088"/>
                  <a:pt x="2110" y="0"/>
                  <a:pt x="3863" y="0"/>
                </a:cubicBezTo>
                <a:close/>
              </a:path>
            </a:pathLst>
          </a:custGeom>
          <a:pattFill prst="wd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5" name="矩形 14"/>
          <p:cNvSpPr/>
          <p:nvPr userDrawn="1">
            <p:custDataLst>
              <p:tags r:id="rId6"/>
            </p:custDataLst>
          </p:nvPr>
        </p:nvSpPr>
        <p:spPr>
          <a:xfrm>
            <a:off x="-14287" y="12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 userDrawn="1">
            <p:custDataLst>
              <p:tags r:id="rId7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或者 16"/>
          <p:cNvSpPr/>
          <p:nvPr userDrawn="1">
            <p:custDataLst>
              <p:tags r:id="rId8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1328420" y="814705"/>
            <a:ext cx="6363335" cy="2673985"/>
          </a:xfrm>
        </p:spPr>
        <p:txBody>
          <a:bodyPr lIns="101600" tIns="38100" rIns="25400" bIns="38100" anchor="b" anchorCtr="0">
            <a:normAutofit/>
          </a:bodyPr>
          <a:lstStyle>
            <a:lvl1pPr algn="l">
              <a:defRPr sz="8000" spc="600">
                <a:gradFill flip="none" rotWithShape="1">
                  <a:gsLst>
                    <a:gs pos="33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  <a:gs pos="400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1"/>
                  <a:tileRect/>
                </a:gra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0"/>
            </p:custDataLst>
          </p:nvPr>
        </p:nvSpPr>
        <p:spPr>
          <a:xfrm>
            <a:off x="1328420" y="3500291"/>
            <a:ext cx="6363335" cy="300819"/>
          </a:xfrm>
        </p:spPr>
        <p:txBody>
          <a:bodyPr lIns="101600" tIns="38100" rIns="76200" bIns="38100">
            <a:normAutofit/>
          </a:bodyPr>
          <a:lstStyle>
            <a:lvl1pPr marL="0" indent="0" algn="dist" eaLnBrk="1" fontAlgn="auto" latinLnBrk="0" hangingPunct="1">
              <a:lnSpc>
                <a:spcPct val="100000"/>
              </a:lnSpc>
              <a:buNone/>
              <a:defRPr sz="1600" u="none" strike="noStrike" kern="1200" cap="none" spc="200" normalizeH="0" baseline="0">
                <a:gradFill>
                  <a:gsLst>
                    <a:gs pos="53000">
                      <a:srgbClr val="1543EF">
                        <a:alpha val="100000"/>
                      </a:srgbClr>
                    </a:gs>
                    <a:gs pos="87000">
                      <a:schemeClr val="accent1">
                        <a:lumMod val="75000"/>
                      </a:schemeClr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9" name="内容占位符 18"/>
          <p:cNvSpPr>
            <a:spLocks noGrp="1"/>
          </p:cNvSpPr>
          <p:nvPr>
            <p:ph sz="quarter" idx="13"/>
            <p:custDataLst>
              <p:tags r:id="rId14"/>
            </p:custDataLst>
          </p:nvPr>
        </p:nvSpPr>
        <p:spPr>
          <a:xfrm>
            <a:off x="1528446" y="5296329"/>
            <a:ext cx="4518660" cy="440972"/>
          </a:xfrm>
        </p:spPr>
        <p:txBody>
          <a:bodyPr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1" name="内容占位符 20"/>
          <p:cNvSpPr>
            <a:spLocks noGrp="1"/>
          </p:cNvSpPr>
          <p:nvPr>
            <p:ph sz="quarter" idx="14"/>
            <p:custDataLst>
              <p:tags r:id="rId15"/>
            </p:custDataLst>
          </p:nvPr>
        </p:nvSpPr>
        <p:spPr>
          <a:xfrm>
            <a:off x="1529670" y="5745605"/>
            <a:ext cx="4518000" cy="442800"/>
          </a:xfrm>
        </p:spPr>
        <p:txBody>
          <a:bodyPr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100000">
              <a:schemeClr val="tx2">
                <a:lumMod val="50000"/>
                <a:alpha val="75000"/>
              </a:schemeClr>
            </a:gs>
            <a:gs pos="0">
              <a:schemeClr val="tx2">
                <a:lumMod val="50000"/>
              </a:schemeClr>
            </a:gs>
            <a:gs pos="41000">
              <a:schemeClr val="tx2">
                <a:lumMod val="50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>
            <p:custDataLst>
              <p:tags r:id="rId2"/>
            </p:custDataLst>
          </p:nvPr>
        </p:nvSpPr>
        <p:spPr>
          <a:xfrm>
            <a:off x="10991613" y="859790"/>
            <a:ext cx="126204" cy="1263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同心圆 83"/>
          <p:cNvSpPr/>
          <p:nvPr>
            <p:custDataLst>
              <p:tags r:id="rId3"/>
            </p:custDataLst>
          </p:nvPr>
        </p:nvSpPr>
        <p:spPr>
          <a:xfrm>
            <a:off x="10851515" y="859790"/>
            <a:ext cx="126204" cy="126365"/>
          </a:xfrm>
          <a:prstGeom prst="donut">
            <a:avLst>
              <a:gd name="adj" fmla="val 2041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同心圆 84"/>
          <p:cNvSpPr/>
          <p:nvPr>
            <p:custDataLst>
              <p:tags r:id="rId4"/>
            </p:custDataLst>
          </p:nvPr>
        </p:nvSpPr>
        <p:spPr>
          <a:xfrm>
            <a:off x="11131711" y="859790"/>
            <a:ext cx="126204" cy="126365"/>
          </a:xfrm>
          <a:prstGeom prst="donut">
            <a:avLst>
              <a:gd name="adj" fmla="val 2041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 userDrawn="1">
            <p:custDataLst>
              <p:tags r:id="rId5"/>
            </p:custDataLst>
          </p:nvPr>
        </p:nvSpPr>
        <p:spPr>
          <a:xfrm rot="16200000">
            <a:off x="5765800" y="431165"/>
            <a:ext cx="661035" cy="1219263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 userDrawn="1">
            <p:custDataLst>
              <p:tags r:id="rId6"/>
            </p:custDataLst>
          </p:nvPr>
        </p:nvSpPr>
        <p:spPr>
          <a:xfrm>
            <a:off x="265430" y="6394450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或者 14"/>
          <p:cNvSpPr/>
          <p:nvPr userDrawn="1">
            <p:custDataLst>
              <p:tags r:id="rId7"/>
            </p:custDataLst>
          </p:nvPr>
        </p:nvSpPr>
        <p:spPr>
          <a:xfrm>
            <a:off x="11664950" y="6394450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5445761" y="1859916"/>
            <a:ext cx="5942330" cy="2364739"/>
          </a:xfrm>
        </p:spPr>
        <p:txBody>
          <a:bodyPr lIns="101600" tIns="38100" rIns="63500" bIns="38100" anchor="b" anchorCtr="0">
            <a:normAutofit/>
          </a:bodyPr>
          <a:lstStyle>
            <a:lvl1pPr algn="r">
              <a:defRPr sz="7200" u="none" strike="noStrike" kern="1200" cap="none" spc="300" normalizeH="0">
                <a:solidFill>
                  <a:schemeClr val="bg1"/>
                </a:solidFill>
                <a:uFillTx/>
                <a:latin typeface="微软雅黑" charset="-122"/>
                <a:ea typeface="微软雅黑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/>
            <p:custDataLst>
              <p:tags r:id="rId9"/>
            </p:custDataLst>
          </p:nvPr>
        </p:nvSpPr>
        <p:spPr>
          <a:xfrm>
            <a:off x="5445761" y="4392931"/>
            <a:ext cx="5942330" cy="1033780"/>
          </a:xfrm>
        </p:spPr>
        <p:txBody>
          <a:bodyPr lIns="101600" tIns="38100" rIns="76200" bIns="38100" anchor="t">
            <a:normAutofit/>
          </a:bodyPr>
          <a:lstStyle>
            <a:lvl1pPr marL="0" indent="0" algn="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rmAutofit/>
          </a:bodyPr>
          <a:lstStyle>
            <a:lvl1pPr>
              <a:defRPr sz="1600">
                <a:latin typeface="微软雅黑" charset="-122"/>
                <a:ea typeface="微软雅黑" charset="-122"/>
              </a:defRPr>
            </a:lvl1pPr>
            <a:lvl2pPr>
              <a:defRPr sz="1600">
                <a:latin typeface="微软雅黑" charset="-122"/>
                <a:ea typeface="微软雅黑" charset="-122"/>
              </a:defRPr>
            </a:lvl2pPr>
            <a:lvl3pPr>
              <a:defRPr sz="1600">
                <a:latin typeface="微软雅黑" charset="-122"/>
                <a:ea typeface="微软雅黑" charset="-122"/>
              </a:defRPr>
            </a:lvl3pPr>
            <a:lvl4pPr>
              <a:defRPr sz="1600">
                <a:latin typeface="微软雅黑" charset="-122"/>
                <a:ea typeface="微软雅黑" charset="-122"/>
              </a:defRPr>
            </a:lvl4pPr>
            <a:lvl5pPr>
              <a:defRPr sz="1600"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7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流程图: 或者 3"/>
          <p:cNvSpPr/>
          <p:nvPr userDrawn="1">
            <p:custDataLst>
              <p:tags r:id="rId3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流程图: 或者 4"/>
          <p:cNvSpPr/>
          <p:nvPr userDrawn="1">
            <p:custDataLst>
              <p:tags r:id="rId4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9" name="组合 8"/>
          <p:cNvGrpSpPr/>
          <p:nvPr userDrawn="1">
            <p:custDataLst>
              <p:tags r:id="rId5"/>
            </p:custDataLst>
          </p:nvPr>
        </p:nvGrpSpPr>
        <p:grpSpPr>
          <a:xfrm>
            <a:off x="11109325" y="1072515"/>
            <a:ext cx="406400" cy="126365"/>
            <a:chOff x="11583" y="3035"/>
            <a:chExt cx="1404" cy="436"/>
          </a:xfrm>
        </p:grpSpPr>
        <p:sp>
          <p:nvSpPr>
            <p:cNvPr id="10" name="椭圆 9"/>
            <p:cNvSpPr/>
            <p:nvPr>
              <p:custDataLst>
                <p:tags r:id="rId6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同心圆 83"/>
            <p:cNvSpPr/>
            <p:nvPr>
              <p:custDataLst>
                <p:tags r:id="rId7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同心圆 84"/>
            <p:cNvSpPr/>
            <p:nvPr>
              <p:custDataLst>
                <p:tags r:id="rId8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>
                <a:latin typeface="微软雅黑" charset="-122"/>
                <a:ea typeface="微软雅黑" charset="-122"/>
              </a:defRPr>
            </a:lvl1pPr>
            <a:lvl2pPr indent="0" eaLnBrk="1" fontAlgn="auto" latinLnBrk="0" hangingPunct="1">
              <a:defRPr>
                <a:latin typeface="微软雅黑" charset="-122"/>
                <a:ea typeface="微软雅黑" charset="-122"/>
              </a:defRPr>
            </a:lvl2pPr>
            <a:lvl3pPr indent="0" eaLnBrk="1" fontAlgn="auto" latinLnBrk="0" hangingPunct="1">
              <a:defRPr>
                <a:latin typeface="微软雅黑" charset="-122"/>
                <a:ea typeface="微软雅黑" charset="-122"/>
              </a:defRPr>
            </a:lvl3pPr>
            <a:lvl4pPr indent="0" eaLnBrk="1" fontAlgn="auto" latinLnBrk="0" hangingPunct="1">
              <a:defRPr>
                <a:latin typeface="微软雅黑" charset="-122"/>
                <a:ea typeface="微软雅黑" charset="-122"/>
              </a:defRPr>
            </a:lvl4pPr>
            <a:lvl5pPr indent="0" eaLnBrk="1" fontAlgn="auto" latinLnBrk="0" hangingPunct="1">
              <a:defRPr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9422"/>
            <a:ext cx="12192000" cy="82419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-128338" y="297618"/>
            <a:ext cx="12320339" cy="766370"/>
            <a:chOff x="-128338" y="122520"/>
            <a:chExt cx="12320339" cy="766370"/>
          </a:xfrm>
        </p:grpSpPr>
        <p:sp>
          <p:nvSpPr>
            <p:cNvPr id="15" name="矩形 14"/>
            <p:cNvSpPr/>
            <p:nvPr>
              <p:custDataLst>
                <p:tags r:id="rId4"/>
              </p:custDataLst>
            </p:nvPr>
          </p:nvSpPr>
          <p:spPr>
            <a:xfrm>
              <a:off x="331470" y="173533"/>
              <a:ext cx="11860531" cy="686795"/>
            </a:xfrm>
            <a:prstGeom prst="rect">
              <a:avLst/>
            </a:prstGeom>
            <a:gradFill>
              <a:gsLst>
                <a:gs pos="100000">
                  <a:srgbClr val="E7E5E6">
                    <a:alpha val="20000"/>
                  </a:srgbClr>
                </a:gs>
                <a:gs pos="0">
                  <a:srgbClr val="C3C5D4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l"/>
              <a:r>
                <a:rPr lang="en-US" altLang="zh-CN" sz="3200" dirty="0">
                  <a:solidFill>
                    <a:schemeClr val="tx1"/>
                  </a:solidFill>
                  <a:cs typeface="+mn-ea"/>
                  <a:sym typeface="+mn-lt"/>
                </a:rPr>
                <a:t>   </a:t>
              </a:r>
              <a:endParaRPr lang="en-US" altLang="zh-CN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7" name="等腰三角形 3"/>
            <p:cNvSpPr/>
            <p:nvPr userDrawn="1">
              <p:custDataLst>
                <p:tags r:id="rId5"/>
              </p:custDataLst>
            </p:nvPr>
          </p:nvSpPr>
          <p:spPr>
            <a:xfrm rot="20700000">
              <a:off x="-128338" y="122520"/>
              <a:ext cx="771511" cy="766370"/>
            </a:xfrm>
            <a:custGeom>
              <a:avLst/>
              <a:gdLst>
                <a:gd name="connsiteX0" fmla="*/ 0 w 9825469"/>
                <a:gd name="connsiteY0" fmla="*/ 8470232 h 8470232"/>
                <a:gd name="connsiteX1" fmla="*/ 4912735 w 9825469"/>
                <a:gd name="connsiteY1" fmla="*/ 0 h 8470232"/>
                <a:gd name="connsiteX2" fmla="*/ 9825469 w 9825469"/>
                <a:gd name="connsiteY2" fmla="*/ 8470232 h 8470232"/>
                <a:gd name="connsiteX3" fmla="*/ 0 w 9825469"/>
                <a:gd name="connsiteY3" fmla="*/ 8470232 h 8470232"/>
                <a:gd name="connsiteX0-1" fmla="*/ 107071 w 10039611"/>
                <a:gd name="connsiteY0-2" fmla="*/ 8470232 h 8470232"/>
                <a:gd name="connsiteX1-3" fmla="*/ 5019806 w 10039611"/>
                <a:gd name="connsiteY1-4" fmla="*/ 0 h 8470232"/>
                <a:gd name="connsiteX2-5" fmla="*/ 9932540 w 10039611"/>
                <a:gd name="connsiteY2-6" fmla="*/ 8470232 h 8470232"/>
                <a:gd name="connsiteX3-7" fmla="*/ 107071 w 10039611"/>
                <a:gd name="connsiteY3-8" fmla="*/ 8470232 h 8470232"/>
                <a:gd name="connsiteX0-9" fmla="*/ 107071 w 10039611"/>
                <a:gd name="connsiteY0-10" fmla="*/ 8470232 h 9097656"/>
                <a:gd name="connsiteX1-11" fmla="*/ 5019806 w 10039611"/>
                <a:gd name="connsiteY1-12" fmla="*/ 0 h 9097656"/>
                <a:gd name="connsiteX2-13" fmla="*/ 9932540 w 10039611"/>
                <a:gd name="connsiteY2-14" fmla="*/ 8470232 h 9097656"/>
                <a:gd name="connsiteX3-15" fmla="*/ 107071 w 10039611"/>
                <a:gd name="connsiteY3-16" fmla="*/ 8470232 h 9097656"/>
                <a:gd name="connsiteX0-17" fmla="*/ 107071 w 10836949"/>
                <a:gd name="connsiteY0-18" fmla="*/ 8470232 h 9097656"/>
                <a:gd name="connsiteX1-19" fmla="*/ 5019806 w 10836949"/>
                <a:gd name="connsiteY1-20" fmla="*/ 0 h 9097656"/>
                <a:gd name="connsiteX2-21" fmla="*/ 9932540 w 10836949"/>
                <a:gd name="connsiteY2-22" fmla="*/ 8470232 h 9097656"/>
                <a:gd name="connsiteX3-23" fmla="*/ 107071 w 10836949"/>
                <a:gd name="connsiteY3-24" fmla="*/ 8470232 h 9097656"/>
                <a:gd name="connsiteX0-25" fmla="*/ 115650 w 10845528"/>
                <a:gd name="connsiteY0-26" fmla="*/ 8470232 h 9165389"/>
                <a:gd name="connsiteX1-27" fmla="*/ 5028385 w 10845528"/>
                <a:gd name="connsiteY1-28" fmla="*/ 0 h 9165389"/>
                <a:gd name="connsiteX2-29" fmla="*/ 9941119 w 10845528"/>
                <a:gd name="connsiteY2-30" fmla="*/ 8470232 h 9165389"/>
                <a:gd name="connsiteX3-31" fmla="*/ 115650 w 10845528"/>
                <a:gd name="connsiteY3-32" fmla="*/ 8470232 h 9165389"/>
                <a:gd name="connsiteX0-33" fmla="*/ 115650 w 10035521"/>
                <a:gd name="connsiteY0-34" fmla="*/ 8470232 h 9774271"/>
                <a:gd name="connsiteX1-35" fmla="*/ 5028385 w 10035521"/>
                <a:gd name="connsiteY1-36" fmla="*/ 0 h 9774271"/>
                <a:gd name="connsiteX2-37" fmla="*/ 9941119 w 10035521"/>
                <a:gd name="connsiteY2-38" fmla="*/ 8470232 h 9774271"/>
                <a:gd name="connsiteX3-39" fmla="*/ 115650 w 10035521"/>
                <a:gd name="connsiteY3-40" fmla="*/ 8470232 h 9774271"/>
                <a:gd name="connsiteX0-41" fmla="*/ 115650 w 9991644"/>
                <a:gd name="connsiteY0-42" fmla="*/ 8470232 h 9558549"/>
                <a:gd name="connsiteX1-43" fmla="*/ 5028385 w 9991644"/>
                <a:gd name="connsiteY1-44" fmla="*/ 0 h 9558549"/>
                <a:gd name="connsiteX2-45" fmla="*/ 9941119 w 9991644"/>
                <a:gd name="connsiteY2-46" fmla="*/ 8470232 h 9558549"/>
                <a:gd name="connsiteX3-47" fmla="*/ 115650 w 9991644"/>
                <a:gd name="connsiteY3-48" fmla="*/ 8470232 h 9558549"/>
                <a:gd name="connsiteX0-49" fmla="*/ 115650 w 9991644"/>
                <a:gd name="connsiteY0-50" fmla="*/ 8470232 h 9614171"/>
                <a:gd name="connsiteX1-51" fmla="*/ 5028385 w 9991644"/>
                <a:gd name="connsiteY1-52" fmla="*/ 0 h 9614171"/>
                <a:gd name="connsiteX2-53" fmla="*/ 9941119 w 9991644"/>
                <a:gd name="connsiteY2-54" fmla="*/ 8470232 h 9614171"/>
                <a:gd name="connsiteX3-55" fmla="*/ 115650 w 9991644"/>
                <a:gd name="connsiteY3-56" fmla="*/ 8470232 h 9614171"/>
                <a:gd name="connsiteX0-57" fmla="*/ 98721 w 9974715"/>
                <a:gd name="connsiteY0-58" fmla="*/ 8470232 h 9501431"/>
                <a:gd name="connsiteX1-59" fmla="*/ 5011456 w 9974715"/>
                <a:gd name="connsiteY1-60" fmla="*/ 0 h 9501431"/>
                <a:gd name="connsiteX2-61" fmla="*/ 9924190 w 9974715"/>
                <a:gd name="connsiteY2-62" fmla="*/ 8470232 h 9501431"/>
                <a:gd name="connsiteX3-63" fmla="*/ 98721 w 9974715"/>
                <a:gd name="connsiteY3-64" fmla="*/ 8470232 h 9501431"/>
                <a:gd name="connsiteX0-65" fmla="*/ 98721 w 9974715"/>
                <a:gd name="connsiteY0-66" fmla="*/ 8470232 h 9501431"/>
                <a:gd name="connsiteX1-67" fmla="*/ 5011456 w 9974715"/>
                <a:gd name="connsiteY1-68" fmla="*/ 0 h 9501431"/>
                <a:gd name="connsiteX2-69" fmla="*/ 9924190 w 9974715"/>
                <a:gd name="connsiteY2-70" fmla="*/ 8470232 h 9501431"/>
                <a:gd name="connsiteX3-71" fmla="*/ 98721 w 9974715"/>
                <a:gd name="connsiteY3-72" fmla="*/ 8470232 h 9501431"/>
                <a:gd name="connsiteX0-73" fmla="*/ 115650 w 9991644"/>
                <a:gd name="connsiteY0-74" fmla="*/ 8470232 h 9542959"/>
                <a:gd name="connsiteX1-75" fmla="*/ 5028385 w 9991644"/>
                <a:gd name="connsiteY1-76" fmla="*/ 0 h 9542959"/>
                <a:gd name="connsiteX2-77" fmla="*/ 9941119 w 9991644"/>
                <a:gd name="connsiteY2-78" fmla="*/ 8470232 h 9542959"/>
                <a:gd name="connsiteX3-79" fmla="*/ 115650 w 9991644"/>
                <a:gd name="connsiteY3-80" fmla="*/ 8470232 h 9542959"/>
                <a:gd name="connsiteX0-81" fmla="*/ 115650 w 9968567"/>
                <a:gd name="connsiteY0-82" fmla="*/ 8470232 h 9587022"/>
                <a:gd name="connsiteX1-83" fmla="*/ 5028385 w 9968567"/>
                <a:gd name="connsiteY1-84" fmla="*/ 0 h 9587022"/>
                <a:gd name="connsiteX2-85" fmla="*/ 9941119 w 9968567"/>
                <a:gd name="connsiteY2-86" fmla="*/ 8470232 h 9587022"/>
                <a:gd name="connsiteX3-87" fmla="*/ 115650 w 9968567"/>
                <a:gd name="connsiteY3-88" fmla="*/ 8470232 h 9587022"/>
                <a:gd name="connsiteX0-89" fmla="*/ 135499 w 9994511"/>
                <a:gd name="connsiteY0-90" fmla="*/ 8470349 h 9587139"/>
                <a:gd name="connsiteX1-91" fmla="*/ 5048234 w 9994511"/>
                <a:gd name="connsiteY1-92" fmla="*/ 117 h 9587139"/>
                <a:gd name="connsiteX2-93" fmla="*/ 9960968 w 9994511"/>
                <a:gd name="connsiteY2-94" fmla="*/ 8470349 h 9587139"/>
                <a:gd name="connsiteX3-95" fmla="*/ 135499 w 9994511"/>
                <a:gd name="connsiteY3-96" fmla="*/ 8470349 h 9587139"/>
                <a:gd name="connsiteX0-97" fmla="*/ 135499 w 10069367"/>
                <a:gd name="connsiteY0-98" fmla="*/ 8470349 h 9801805"/>
                <a:gd name="connsiteX1-99" fmla="*/ 5048234 w 10069367"/>
                <a:gd name="connsiteY1-100" fmla="*/ 117 h 9801805"/>
                <a:gd name="connsiteX2-101" fmla="*/ 9960968 w 10069367"/>
                <a:gd name="connsiteY2-102" fmla="*/ 8470349 h 9801805"/>
                <a:gd name="connsiteX3-103" fmla="*/ 135499 w 10069367"/>
                <a:gd name="connsiteY3-104" fmla="*/ 8470349 h 9801805"/>
                <a:gd name="connsiteX0-105" fmla="*/ 209411 w 10143279"/>
                <a:gd name="connsiteY0-106" fmla="*/ 8470363 h 10075690"/>
                <a:gd name="connsiteX1-107" fmla="*/ 5122146 w 10143279"/>
                <a:gd name="connsiteY1-108" fmla="*/ 131 h 10075690"/>
                <a:gd name="connsiteX2-109" fmla="*/ 10034880 w 10143279"/>
                <a:gd name="connsiteY2-110" fmla="*/ 8470363 h 10075690"/>
                <a:gd name="connsiteX3-111" fmla="*/ 209411 w 10143279"/>
                <a:gd name="connsiteY3-112" fmla="*/ 8470363 h 100756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0143279" h="10075690">
                  <a:moveTo>
                    <a:pt x="209411" y="8470363"/>
                  </a:moveTo>
                  <a:cubicBezTo>
                    <a:pt x="-915594" y="6325925"/>
                    <a:pt x="2747250" y="-33383"/>
                    <a:pt x="5122146" y="131"/>
                  </a:cubicBezTo>
                  <a:cubicBezTo>
                    <a:pt x="7497042" y="33645"/>
                    <a:pt x="10783095" y="6333932"/>
                    <a:pt x="10034880" y="8470363"/>
                  </a:cubicBezTo>
                  <a:cubicBezTo>
                    <a:pt x="9286665" y="10606794"/>
                    <a:pt x="1334416" y="10614801"/>
                    <a:pt x="209411" y="847036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TextBox 7"/>
            <p:cNvSpPr txBox="1"/>
            <p:nvPr>
              <p:custDataLst>
                <p:tags r:id="rId6"/>
              </p:custDataLst>
            </p:nvPr>
          </p:nvSpPr>
          <p:spPr>
            <a:xfrm>
              <a:off x="1016260" y="286054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 defTabSz="1219200"/>
              <a:endParaRPr lang="zh-CN" altLang="en-US" sz="2800" b="1" dirty="0">
                <a:solidFill>
                  <a:srgbClr val="141519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8" name="图片 17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796" y="335032"/>
            <a:ext cx="1732734" cy="7198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9"/>
          <p:cNvSpPr/>
          <p:nvPr userDrawn="1">
            <p:custDataLst>
              <p:tags r:id="rId2"/>
            </p:custDataLst>
          </p:nvPr>
        </p:nvSpPr>
        <p:spPr>
          <a:xfrm>
            <a:off x="9102725" y="-40005"/>
            <a:ext cx="3121660" cy="3316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97" h="6053">
                <a:moveTo>
                  <a:pt x="524" y="0"/>
                </a:moveTo>
                <a:lnTo>
                  <a:pt x="2326" y="0"/>
                </a:lnTo>
                <a:lnTo>
                  <a:pt x="2314" y="10"/>
                </a:lnTo>
                <a:cubicBezTo>
                  <a:pt x="1328" y="875"/>
                  <a:pt x="1115" y="2357"/>
                  <a:pt x="1867" y="3472"/>
                </a:cubicBezTo>
                <a:cubicBezTo>
                  <a:pt x="2684" y="4682"/>
                  <a:pt x="4326" y="5002"/>
                  <a:pt x="5537" y="4185"/>
                </a:cubicBezTo>
                <a:cubicBezTo>
                  <a:pt x="5584" y="4154"/>
                  <a:pt x="5630" y="4120"/>
                  <a:pt x="5674" y="4086"/>
                </a:cubicBezTo>
                <a:lnTo>
                  <a:pt x="5696" y="4068"/>
                </a:lnTo>
                <a:lnTo>
                  <a:pt x="5697" y="5708"/>
                </a:lnTo>
                <a:lnTo>
                  <a:pt x="5651" y="5728"/>
                </a:lnTo>
                <a:cubicBezTo>
                  <a:pt x="3895" y="6479"/>
                  <a:pt x="1800" y="5904"/>
                  <a:pt x="694" y="4264"/>
                </a:cubicBezTo>
                <a:cubicBezTo>
                  <a:pt x="-187" y="2959"/>
                  <a:pt x="-206" y="1325"/>
                  <a:pt x="505" y="34"/>
                </a:cubicBezTo>
                <a:lnTo>
                  <a:pt x="524" y="0"/>
                </a:lnTo>
                <a:close/>
              </a:path>
            </a:pathLst>
          </a:custGeom>
          <a:pattFill prst="diagBrick">
            <a:fgClr>
              <a:schemeClr val="accent1"/>
            </a:fgClr>
            <a:bgClr>
              <a:schemeClr val="bg1"/>
            </a:bgClr>
          </a:pattFill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任意多边形 2"/>
          <p:cNvSpPr/>
          <p:nvPr userDrawn="1">
            <p:custDataLst>
              <p:tags r:id="rId3"/>
            </p:custDataLst>
          </p:nvPr>
        </p:nvSpPr>
        <p:spPr>
          <a:xfrm>
            <a:off x="2306524" y="4756993"/>
            <a:ext cx="4790757" cy="210100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544" h="3309">
                <a:moveTo>
                  <a:pt x="3785" y="0"/>
                </a:moveTo>
                <a:cubicBezTo>
                  <a:pt x="5460" y="4"/>
                  <a:pt x="6993" y="1124"/>
                  <a:pt x="7447" y="2821"/>
                </a:cubicBezTo>
                <a:cubicBezTo>
                  <a:pt x="7490" y="2980"/>
                  <a:pt x="7522" y="3140"/>
                  <a:pt x="7543" y="3299"/>
                </a:cubicBezTo>
                <a:lnTo>
                  <a:pt x="7544" y="3309"/>
                </a:lnTo>
                <a:lnTo>
                  <a:pt x="6200" y="3309"/>
                </a:lnTo>
                <a:lnTo>
                  <a:pt x="6194" y="3280"/>
                </a:lnTo>
                <a:cubicBezTo>
                  <a:pt x="6185" y="3241"/>
                  <a:pt x="6176" y="3203"/>
                  <a:pt x="6166" y="3164"/>
                </a:cubicBezTo>
                <a:cubicBezTo>
                  <a:pt x="5811" y="1843"/>
                  <a:pt x="4454" y="1058"/>
                  <a:pt x="3132" y="1412"/>
                </a:cubicBezTo>
                <a:cubicBezTo>
                  <a:pt x="2210" y="1659"/>
                  <a:pt x="1550" y="2394"/>
                  <a:pt x="1354" y="3264"/>
                </a:cubicBezTo>
                <a:lnTo>
                  <a:pt x="1345" y="3309"/>
                </a:lnTo>
                <a:lnTo>
                  <a:pt x="0" y="3309"/>
                </a:lnTo>
                <a:lnTo>
                  <a:pt x="2" y="3294"/>
                </a:lnTo>
                <a:cubicBezTo>
                  <a:pt x="202" y="1821"/>
                  <a:pt x="1262" y="540"/>
                  <a:pt x="2789" y="131"/>
                </a:cubicBezTo>
                <a:cubicBezTo>
                  <a:pt x="3122" y="41"/>
                  <a:pt x="3456" y="-1"/>
                  <a:pt x="3785" y="0"/>
                </a:cubicBezTo>
                <a:close/>
              </a:path>
            </a:pathLst>
          </a:custGeom>
          <a:pattFill prst="zigZag">
            <a:fgClr>
              <a:schemeClr val="accent1"/>
            </a:fgClr>
            <a:bgClr>
              <a:schemeClr val="bg1"/>
            </a:bgClr>
          </a:pattFill>
          <a:ln cap="rnd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>
            <p:custDataLst>
              <p:tags r:id="rId4"/>
            </p:custDataLst>
          </p:nvPr>
        </p:nvGrpSpPr>
        <p:grpSpPr>
          <a:xfrm>
            <a:off x="11132820" y="6174740"/>
            <a:ext cx="406400" cy="126365"/>
            <a:chOff x="11583" y="3035"/>
            <a:chExt cx="1404" cy="436"/>
          </a:xfrm>
        </p:grpSpPr>
        <p:sp>
          <p:nvSpPr>
            <p:cNvPr id="11" name="椭圆 10"/>
            <p:cNvSpPr/>
            <p:nvPr>
              <p:custDataLst>
                <p:tags r:id="rId5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同心圆 83"/>
            <p:cNvSpPr/>
            <p:nvPr>
              <p:custDataLst>
                <p:tags r:id="rId6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同心圆 84"/>
            <p:cNvSpPr/>
            <p:nvPr>
              <p:custDataLst>
                <p:tags r:id="rId7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4" name="任意多边形 21"/>
          <p:cNvSpPr/>
          <p:nvPr userDrawn="1">
            <p:custDataLst>
              <p:tags r:id="rId8"/>
            </p:custDataLst>
          </p:nvPr>
        </p:nvSpPr>
        <p:spPr>
          <a:xfrm rot="14160000">
            <a:off x="932950" y="4346672"/>
            <a:ext cx="3532436" cy="4393246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563" h="6918">
                <a:moveTo>
                  <a:pt x="4499" y="0"/>
                </a:moveTo>
                <a:lnTo>
                  <a:pt x="4519" y="23"/>
                </a:lnTo>
                <a:cubicBezTo>
                  <a:pt x="5169" y="754"/>
                  <a:pt x="5563" y="1718"/>
                  <a:pt x="5563" y="2773"/>
                </a:cubicBezTo>
                <a:cubicBezTo>
                  <a:pt x="5563" y="5062"/>
                  <a:pt x="3707" y="6918"/>
                  <a:pt x="1417" y="6918"/>
                </a:cubicBezTo>
                <a:cubicBezTo>
                  <a:pt x="934" y="6918"/>
                  <a:pt x="471" y="6836"/>
                  <a:pt x="40" y="6684"/>
                </a:cubicBezTo>
                <a:lnTo>
                  <a:pt x="0" y="6670"/>
                </a:lnTo>
                <a:lnTo>
                  <a:pt x="848" y="5413"/>
                </a:lnTo>
                <a:lnTo>
                  <a:pt x="873" y="5418"/>
                </a:lnTo>
                <a:cubicBezTo>
                  <a:pt x="1049" y="5454"/>
                  <a:pt x="1231" y="5473"/>
                  <a:pt x="1417" y="5473"/>
                </a:cubicBezTo>
                <a:cubicBezTo>
                  <a:pt x="2908" y="5473"/>
                  <a:pt x="4117" y="4264"/>
                  <a:pt x="4117" y="2773"/>
                </a:cubicBezTo>
                <a:cubicBezTo>
                  <a:pt x="4117" y="2214"/>
                  <a:pt x="3947" y="1694"/>
                  <a:pt x="3656" y="1264"/>
                </a:cubicBezTo>
                <a:lnTo>
                  <a:pt x="3651" y="1257"/>
                </a:lnTo>
                <a:lnTo>
                  <a:pt x="4499" y="0"/>
                </a:lnTo>
                <a:close/>
              </a:path>
            </a:pathLst>
          </a:custGeom>
          <a:pattFill prst="solidDmn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5" name="任意多边形 3"/>
          <p:cNvSpPr/>
          <p:nvPr userDrawn="1">
            <p:custDataLst>
              <p:tags r:id="rId9"/>
            </p:custDataLst>
          </p:nvPr>
        </p:nvSpPr>
        <p:spPr>
          <a:xfrm rot="19440000">
            <a:off x="7392383" y="-1503220"/>
            <a:ext cx="4316887" cy="3609719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6798" h="5685">
                <a:moveTo>
                  <a:pt x="295" y="0"/>
                </a:moveTo>
                <a:lnTo>
                  <a:pt x="1524" y="893"/>
                </a:lnTo>
                <a:lnTo>
                  <a:pt x="1523" y="897"/>
                </a:lnTo>
                <a:cubicBezTo>
                  <a:pt x="1472" y="1103"/>
                  <a:pt x="1446" y="1318"/>
                  <a:pt x="1446" y="1539"/>
                </a:cubicBezTo>
                <a:cubicBezTo>
                  <a:pt x="1446" y="3030"/>
                  <a:pt x="2654" y="4239"/>
                  <a:pt x="4146" y="4239"/>
                </a:cubicBezTo>
                <a:cubicBezTo>
                  <a:pt x="4658" y="4239"/>
                  <a:pt x="5137" y="4096"/>
                  <a:pt x="5545" y="3848"/>
                </a:cubicBezTo>
                <a:lnTo>
                  <a:pt x="5570" y="3833"/>
                </a:lnTo>
                <a:lnTo>
                  <a:pt x="6798" y="4725"/>
                </a:lnTo>
                <a:lnTo>
                  <a:pt x="6782" y="4738"/>
                </a:lnTo>
                <a:cubicBezTo>
                  <a:pt x="6066" y="5329"/>
                  <a:pt x="5147" y="5685"/>
                  <a:pt x="4146" y="5685"/>
                </a:cubicBezTo>
                <a:cubicBezTo>
                  <a:pt x="1856" y="5685"/>
                  <a:pt x="0" y="3829"/>
                  <a:pt x="0" y="1539"/>
                </a:cubicBezTo>
                <a:cubicBezTo>
                  <a:pt x="0" y="1002"/>
                  <a:pt x="102" y="490"/>
                  <a:pt x="288" y="19"/>
                </a:cubicBezTo>
                <a:lnTo>
                  <a:pt x="295" y="0"/>
                </a:lnTo>
                <a:close/>
              </a:path>
            </a:pathLst>
          </a:custGeom>
          <a:pattFill prst="lgGri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3"/>
            </p:custDataLst>
          </p:nvPr>
        </p:nvSpPr>
        <p:spPr>
          <a:xfrm>
            <a:off x="847090" y="915670"/>
            <a:ext cx="7164705" cy="2270125"/>
          </a:xfrm>
        </p:spPr>
        <p:txBody>
          <a:bodyPr vert="horz" lIns="101600" tIns="38100" rIns="25400" bIns="38100" rtlCol="0" anchor="b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3" hasCustomPrompt="1"/>
            <p:custDataLst>
              <p:tags r:id="rId14"/>
            </p:custDataLst>
          </p:nvPr>
        </p:nvSpPr>
        <p:spPr>
          <a:xfrm>
            <a:off x="853879" y="3278482"/>
            <a:ext cx="3932116" cy="7391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/>
          <p:cNvSpPr/>
          <p:nvPr userDrawn="1">
            <p:custDataLst>
              <p:tags r:id="rId2"/>
            </p:custDataLst>
          </p:nvPr>
        </p:nvSpPr>
        <p:spPr>
          <a:xfrm>
            <a:off x="28" y="2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3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4"/>
            </p:custDataLst>
          </p:nvPr>
        </p:nvSpPr>
        <p:spPr>
          <a:xfrm>
            <a:off x="11640878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或者 2"/>
          <p:cNvSpPr/>
          <p:nvPr userDrawn="1">
            <p:custDataLst>
              <p:tags r:id="rId3"/>
            </p:custDataLst>
          </p:nvPr>
        </p:nvSpPr>
        <p:spPr>
          <a:xfrm>
            <a:off x="11522379" y="421322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11522379" y="6169977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402921" y="421322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流程图: 或者 10"/>
          <p:cNvSpPr/>
          <p:nvPr userDrawn="1">
            <p:custDataLst>
              <p:tags r:id="rId6"/>
            </p:custDataLst>
          </p:nvPr>
        </p:nvSpPr>
        <p:spPr>
          <a:xfrm>
            <a:off x="402921" y="6169977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5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6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3" name="Rectangle 27"/>
          <p:cNvSpPr/>
          <p:nvPr userDrawn="1">
            <p:custDataLst>
              <p:tags r:id="rId3"/>
            </p:custDataLst>
          </p:nvPr>
        </p:nvSpPr>
        <p:spPr>
          <a:xfrm>
            <a:off x="29" y="29"/>
            <a:ext cx="4823432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4300745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Rectangle 27"/>
          <p:cNvSpPr/>
          <p:nvPr userDrawn="1">
            <p:custDataLst>
              <p:tags r:id="rId3"/>
            </p:custDataLst>
          </p:nvPr>
        </p:nvSpPr>
        <p:spPr>
          <a:xfrm>
            <a:off x="28" y="2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11640878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3" name="Rectangle 27"/>
          <p:cNvSpPr/>
          <p:nvPr userDrawn="1">
            <p:custDataLst>
              <p:tags r:id="rId3"/>
            </p:custDataLst>
          </p:nvPr>
        </p:nvSpPr>
        <p:spPr>
          <a:xfrm>
            <a:off x="28" y="649226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4" name="流程图: 或者 13"/>
          <p:cNvSpPr/>
          <p:nvPr userDrawn="1">
            <p:custDataLst>
              <p:tags r:id="rId4"/>
            </p:custDataLst>
          </p:nvPr>
        </p:nvSpPr>
        <p:spPr>
          <a:xfrm>
            <a:off x="302953" y="654944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或者 14"/>
          <p:cNvSpPr/>
          <p:nvPr userDrawn="1">
            <p:custDataLst>
              <p:tags r:id="rId5"/>
            </p:custDataLst>
          </p:nvPr>
        </p:nvSpPr>
        <p:spPr>
          <a:xfrm>
            <a:off x="11640878" y="654944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6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7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7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8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9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3" name="组合 2"/>
          <p:cNvGrpSpPr/>
          <p:nvPr userDrawn="1">
            <p:custDataLst>
              <p:tags r:id="rId11"/>
            </p:custDataLst>
          </p:nvPr>
        </p:nvGrpSpPr>
        <p:grpSpPr>
          <a:xfrm>
            <a:off x="11210800" y="6349833"/>
            <a:ext cx="406400" cy="126365"/>
            <a:chOff x="11583" y="3035"/>
            <a:chExt cx="1404" cy="436"/>
          </a:xfrm>
        </p:grpSpPr>
        <p:sp>
          <p:nvSpPr>
            <p:cNvPr id="4" name="椭圆 3"/>
            <p:cNvSpPr/>
            <p:nvPr userDrawn="1">
              <p:custDataLst>
                <p:tags r:id="rId12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同心圆 83"/>
            <p:cNvSpPr/>
            <p:nvPr userDrawn="1">
              <p:custDataLst>
                <p:tags r:id="rId13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同心圆 84"/>
            <p:cNvSpPr/>
            <p:nvPr userDrawn="1">
              <p:custDataLst>
                <p:tags r:id="rId14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矩形 2"/>
          <p:cNvSpPr/>
          <p:nvPr userDrawn="1">
            <p:custDataLst>
              <p:tags r:id="rId8"/>
            </p:custDataLst>
          </p:nvPr>
        </p:nvSpPr>
        <p:spPr>
          <a:xfrm>
            <a:off x="-3174" y="959167"/>
            <a:ext cx="711835" cy="493966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4" name="流程图: 或者 3"/>
          <p:cNvSpPr/>
          <p:nvPr userDrawn="1">
            <p:custDataLst>
              <p:tags r:id="rId9"/>
            </p:custDataLst>
          </p:nvPr>
        </p:nvSpPr>
        <p:spPr>
          <a:xfrm>
            <a:off x="225426" y="1218247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10"/>
            </p:custDataLst>
          </p:nvPr>
        </p:nvSpPr>
        <p:spPr>
          <a:xfrm>
            <a:off x="230506" y="5336222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11"/>
            </p:custDataLst>
          </p:nvPr>
        </p:nvSpPr>
        <p:spPr>
          <a:xfrm>
            <a:off x="11480165" y="959167"/>
            <a:ext cx="711835" cy="493966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2" name="流程图: 或者 11"/>
          <p:cNvSpPr/>
          <p:nvPr userDrawn="1">
            <p:custDataLst>
              <p:tags r:id="rId12"/>
            </p:custDataLst>
          </p:nvPr>
        </p:nvSpPr>
        <p:spPr>
          <a:xfrm>
            <a:off x="11708765" y="1218247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流程图: 或者 12"/>
          <p:cNvSpPr/>
          <p:nvPr userDrawn="1">
            <p:custDataLst>
              <p:tags r:id="rId13"/>
            </p:custDataLst>
          </p:nvPr>
        </p:nvSpPr>
        <p:spPr>
          <a:xfrm>
            <a:off x="11713845" y="5336222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11"/>
          <p:cNvSpPr/>
          <p:nvPr userDrawn="1">
            <p:custDataLst>
              <p:tags r:id="rId2"/>
            </p:custDataLst>
          </p:nvPr>
        </p:nvSpPr>
        <p:spPr>
          <a:xfrm rot="7440000" flipH="1">
            <a:off x="8440420" y="-2009775"/>
            <a:ext cx="3221990" cy="4744085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231" h="6230">
                <a:moveTo>
                  <a:pt x="2694" y="0"/>
                </a:moveTo>
                <a:lnTo>
                  <a:pt x="4231" y="1036"/>
                </a:lnTo>
                <a:lnTo>
                  <a:pt x="4131" y="1185"/>
                </a:lnTo>
                <a:lnTo>
                  <a:pt x="4111" y="1185"/>
                </a:lnTo>
                <a:cubicBezTo>
                  <a:pt x="2636" y="1203"/>
                  <a:pt x="1446" y="2405"/>
                  <a:pt x="1446" y="3884"/>
                </a:cubicBezTo>
                <a:cubicBezTo>
                  <a:pt x="1446" y="4234"/>
                  <a:pt x="1512" y="4568"/>
                  <a:pt x="1633" y="4874"/>
                </a:cubicBezTo>
                <a:lnTo>
                  <a:pt x="1636" y="4882"/>
                </a:lnTo>
                <a:lnTo>
                  <a:pt x="727" y="6230"/>
                </a:lnTo>
                <a:lnTo>
                  <a:pt x="708" y="6202"/>
                </a:lnTo>
                <a:cubicBezTo>
                  <a:pt x="261" y="5540"/>
                  <a:pt x="0" y="4743"/>
                  <a:pt x="0" y="3884"/>
                </a:cubicBezTo>
                <a:cubicBezTo>
                  <a:pt x="0" y="2113"/>
                  <a:pt x="1110" y="602"/>
                  <a:pt x="2673" y="8"/>
                </a:cubicBezTo>
                <a:lnTo>
                  <a:pt x="2694" y="0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bg1"/>
            </a:bgClr>
          </a:pattFill>
          <a:ln w="15875" cap="rnd" cmpd="sng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9" name="任意多边形 21"/>
          <p:cNvSpPr/>
          <p:nvPr userDrawn="1">
            <p:custDataLst>
              <p:tags r:id="rId3"/>
            </p:custDataLst>
          </p:nvPr>
        </p:nvSpPr>
        <p:spPr>
          <a:xfrm rot="7440000" flipH="1">
            <a:off x="10419715" y="-662305"/>
            <a:ext cx="1408430" cy="3221990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14" h="4379">
                <a:moveTo>
                  <a:pt x="321" y="0"/>
                </a:moveTo>
                <a:lnTo>
                  <a:pt x="1557" y="833"/>
                </a:lnTo>
                <a:lnTo>
                  <a:pt x="1548" y="864"/>
                </a:lnTo>
                <a:cubicBezTo>
                  <a:pt x="1481" y="1099"/>
                  <a:pt x="1446" y="1347"/>
                  <a:pt x="1446" y="1603"/>
                </a:cubicBezTo>
                <a:cubicBezTo>
                  <a:pt x="1446" y="2162"/>
                  <a:pt x="1616" y="2682"/>
                  <a:pt x="1907" y="3112"/>
                </a:cubicBezTo>
                <a:lnTo>
                  <a:pt x="1914" y="3122"/>
                </a:lnTo>
                <a:lnTo>
                  <a:pt x="1066" y="4379"/>
                </a:lnTo>
                <a:lnTo>
                  <a:pt x="1044" y="4353"/>
                </a:lnTo>
                <a:cubicBezTo>
                  <a:pt x="394" y="3622"/>
                  <a:pt x="0" y="2658"/>
                  <a:pt x="0" y="1603"/>
                </a:cubicBezTo>
                <a:cubicBezTo>
                  <a:pt x="0" y="1048"/>
                  <a:pt x="109" y="519"/>
                  <a:pt x="306" y="36"/>
                </a:cubicBezTo>
                <a:lnTo>
                  <a:pt x="321" y="0"/>
                </a:lnTo>
                <a:close/>
              </a:path>
            </a:pathLst>
          </a:custGeom>
          <a:pattFill prst="solidDmn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3" name="任意多边形 9"/>
          <p:cNvSpPr/>
          <p:nvPr userDrawn="1">
            <p:custDataLst>
              <p:tags r:id="rId4"/>
            </p:custDataLst>
          </p:nvPr>
        </p:nvSpPr>
        <p:spPr>
          <a:xfrm rot="14160000">
            <a:off x="6916420" y="4490720"/>
            <a:ext cx="3405505" cy="4325620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245" h="6662">
                <a:moveTo>
                  <a:pt x="4394" y="0"/>
                </a:moveTo>
                <a:lnTo>
                  <a:pt x="4422" y="36"/>
                </a:lnTo>
                <a:cubicBezTo>
                  <a:pt x="4939" y="728"/>
                  <a:pt x="5245" y="1586"/>
                  <a:pt x="5245" y="2517"/>
                </a:cubicBezTo>
                <a:cubicBezTo>
                  <a:pt x="5245" y="4806"/>
                  <a:pt x="3389" y="6662"/>
                  <a:pt x="1100" y="6662"/>
                </a:cubicBezTo>
                <a:cubicBezTo>
                  <a:pt x="724" y="6662"/>
                  <a:pt x="360" y="6612"/>
                  <a:pt x="14" y="6518"/>
                </a:cubicBezTo>
                <a:lnTo>
                  <a:pt x="0" y="6515"/>
                </a:lnTo>
                <a:lnTo>
                  <a:pt x="882" y="5208"/>
                </a:lnTo>
                <a:lnTo>
                  <a:pt x="892" y="5208"/>
                </a:lnTo>
                <a:cubicBezTo>
                  <a:pt x="960" y="5214"/>
                  <a:pt x="1030" y="5216"/>
                  <a:pt x="1100" y="5216"/>
                </a:cubicBezTo>
                <a:cubicBezTo>
                  <a:pt x="2591" y="5216"/>
                  <a:pt x="3799" y="4008"/>
                  <a:pt x="3799" y="2517"/>
                </a:cubicBezTo>
                <a:cubicBezTo>
                  <a:pt x="3799" y="2097"/>
                  <a:pt x="3704" y="1700"/>
                  <a:pt x="3533" y="1346"/>
                </a:cubicBezTo>
                <a:lnTo>
                  <a:pt x="3513" y="1306"/>
                </a:lnTo>
                <a:lnTo>
                  <a:pt x="4394" y="0"/>
                </a:lnTo>
                <a:close/>
              </a:path>
            </a:pathLst>
          </a:custGeom>
          <a:pattFill prst="zigZag">
            <a:fgClr>
              <a:schemeClr val="accent1"/>
            </a:fgClr>
            <a:bgClr>
              <a:schemeClr val="bg1"/>
            </a:bgClr>
          </a:pattFill>
          <a:ln w="15875" cap="rnd" cmpd="sng">
            <a:solidFill>
              <a:schemeClr val="accent1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4" name="任意多边形 3"/>
          <p:cNvSpPr/>
          <p:nvPr userDrawn="1">
            <p:custDataLst>
              <p:tags r:id="rId5"/>
            </p:custDataLst>
          </p:nvPr>
        </p:nvSpPr>
        <p:spPr>
          <a:xfrm rot="19440000">
            <a:off x="7723505" y="3901440"/>
            <a:ext cx="4767580" cy="2347595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574" h="3730">
                <a:moveTo>
                  <a:pt x="3863" y="0"/>
                </a:moveTo>
                <a:cubicBezTo>
                  <a:pt x="5473" y="0"/>
                  <a:pt x="6868" y="918"/>
                  <a:pt x="7555" y="2258"/>
                </a:cubicBezTo>
                <a:lnTo>
                  <a:pt x="7574" y="2295"/>
                </a:lnTo>
                <a:lnTo>
                  <a:pt x="6531" y="3730"/>
                </a:lnTo>
                <a:lnTo>
                  <a:pt x="6526" y="3701"/>
                </a:lnTo>
                <a:cubicBezTo>
                  <a:pt x="6314" y="2421"/>
                  <a:pt x="5203" y="1446"/>
                  <a:pt x="3863" y="1446"/>
                </a:cubicBezTo>
                <a:cubicBezTo>
                  <a:pt x="2593" y="1446"/>
                  <a:pt x="1528" y="2322"/>
                  <a:pt x="1240" y="3503"/>
                </a:cubicBezTo>
                <a:lnTo>
                  <a:pt x="1233" y="3534"/>
                </a:lnTo>
                <a:lnTo>
                  <a:pt x="0" y="2639"/>
                </a:lnTo>
                <a:lnTo>
                  <a:pt x="5" y="2625"/>
                </a:lnTo>
                <a:cubicBezTo>
                  <a:pt x="611" y="1088"/>
                  <a:pt x="2110" y="0"/>
                  <a:pt x="3863" y="0"/>
                </a:cubicBezTo>
                <a:close/>
              </a:path>
            </a:pathLst>
          </a:custGeom>
          <a:pattFill prst="wdDnDiag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5" name="矩形 14"/>
          <p:cNvSpPr/>
          <p:nvPr userDrawn="1">
            <p:custDataLst>
              <p:tags r:id="rId6"/>
            </p:custDataLst>
          </p:nvPr>
        </p:nvSpPr>
        <p:spPr>
          <a:xfrm>
            <a:off x="-14287" y="12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 userDrawn="1">
            <p:custDataLst>
              <p:tags r:id="rId7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或者 16"/>
          <p:cNvSpPr/>
          <p:nvPr userDrawn="1">
            <p:custDataLst>
              <p:tags r:id="rId8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1328420" y="814705"/>
            <a:ext cx="6363335" cy="2673985"/>
          </a:xfrm>
        </p:spPr>
        <p:txBody>
          <a:bodyPr lIns="101600" tIns="38100" rIns="25400" bIns="38100" anchor="b" anchorCtr="0">
            <a:normAutofit/>
          </a:bodyPr>
          <a:lstStyle>
            <a:lvl1pPr algn="l">
              <a:defRPr sz="8000" spc="600">
                <a:gradFill flip="none" rotWithShape="1">
                  <a:gsLst>
                    <a:gs pos="33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  <a:gs pos="400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1"/>
                  <a:tileRect/>
                </a:gra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0"/>
            </p:custDataLst>
          </p:nvPr>
        </p:nvSpPr>
        <p:spPr>
          <a:xfrm>
            <a:off x="1328420" y="3500291"/>
            <a:ext cx="6363335" cy="300819"/>
          </a:xfrm>
        </p:spPr>
        <p:txBody>
          <a:bodyPr lIns="101600" tIns="38100" rIns="76200" bIns="38100">
            <a:normAutofit/>
          </a:bodyPr>
          <a:lstStyle>
            <a:lvl1pPr marL="0" indent="0" algn="dist" eaLnBrk="1" fontAlgn="auto" latinLnBrk="0" hangingPunct="1">
              <a:lnSpc>
                <a:spcPct val="100000"/>
              </a:lnSpc>
              <a:buNone/>
              <a:defRPr sz="1600" u="none" strike="noStrike" kern="1200" cap="none" spc="200" normalizeH="0" baseline="0">
                <a:gradFill>
                  <a:gsLst>
                    <a:gs pos="53000">
                      <a:srgbClr val="1543EF">
                        <a:alpha val="100000"/>
                      </a:srgbClr>
                    </a:gs>
                    <a:gs pos="87000">
                      <a:schemeClr val="accent1">
                        <a:lumMod val="75000"/>
                      </a:schemeClr>
                    </a:gs>
                    <a:gs pos="0">
                      <a:schemeClr val="accent1">
                        <a:lumMod val="60000"/>
                        <a:lumOff val="40000"/>
                      </a:schemeClr>
                    </a:gs>
                  </a:gsLst>
                  <a:lin ang="2700000" scaled="0"/>
                </a:gra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9" name="内容占位符 18"/>
          <p:cNvSpPr>
            <a:spLocks noGrp="1"/>
          </p:cNvSpPr>
          <p:nvPr>
            <p:ph sz="quarter" idx="13"/>
            <p:custDataLst>
              <p:tags r:id="rId14"/>
            </p:custDataLst>
          </p:nvPr>
        </p:nvSpPr>
        <p:spPr>
          <a:xfrm>
            <a:off x="1528446" y="5296329"/>
            <a:ext cx="4518660" cy="440972"/>
          </a:xfrm>
        </p:spPr>
        <p:txBody>
          <a:bodyPr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1" name="内容占位符 20"/>
          <p:cNvSpPr>
            <a:spLocks noGrp="1"/>
          </p:cNvSpPr>
          <p:nvPr>
            <p:ph sz="quarter" idx="14"/>
            <p:custDataLst>
              <p:tags r:id="rId15"/>
            </p:custDataLst>
          </p:nvPr>
        </p:nvSpPr>
        <p:spPr>
          <a:xfrm>
            <a:off x="1529670" y="5745605"/>
            <a:ext cx="4518000" cy="442800"/>
          </a:xfrm>
        </p:spPr>
        <p:txBody>
          <a:bodyPr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100000">
              <a:schemeClr val="tx2">
                <a:lumMod val="50000"/>
                <a:alpha val="75000"/>
              </a:schemeClr>
            </a:gs>
            <a:gs pos="0">
              <a:schemeClr val="tx2">
                <a:lumMod val="50000"/>
              </a:schemeClr>
            </a:gs>
            <a:gs pos="41000">
              <a:schemeClr val="tx2">
                <a:lumMod val="50000"/>
              </a:scheme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>
            <p:custDataLst>
              <p:tags r:id="rId2"/>
            </p:custDataLst>
          </p:nvPr>
        </p:nvSpPr>
        <p:spPr>
          <a:xfrm>
            <a:off x="10991613" y="859790"/>
            <a:ext cx="126204" cy="1263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同心圆 83"/>
          <p:cNvSpPr/>
          <p:nvPr>
            <p:custDataLst>
              <p:tags r:id="rId3"/>
            </p:custDataLst>
          </p:nvPr>
        </p:nvSpPr>
        <p:spPr>
          <a:xfrm>
            <a:off x="10851515" y="859790"/>
            <a:ext cx="126204" cy="126365"/>
          </a:xfrm>
          <a:prstGeom prst="donut">
            <a:avLst>
              <a:gd name="adj" fmla="val 2041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同心圆 84"/>
          <p:cNvSpPr/>
          <p:nvPr>
            <p:custDataLst>
              <p:tags r:id="rId4"/>
            </p:custDataLst>
          </p:nvPr>
        </p:nvSpPr>
        <p:spPr>
          <a:xfrm>
            <a:off x="11131711" y="859790"/>
            <a:ext cx="126204" cy="126365"/>
          </a:xfrm>
          <a:prstGeom prst="donut">
            <a:avLst>
              <a:gd name="adj" fmla="val 2041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 userDrawn="1">
            <p:custDataLst>
              <p:tags r:id="rId5"/>
            </p:custDataLst>
          </p:nvPr>
        </p:nvSpPr>
        <p:spPr>
          <a:xfrm rot="16200000">
            <a:off x="5765800" y="431165"/>
            <a:ext cx="661035" cy="12192635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 userDrawn="1">
            <p:custDataLst>
              <p:tags r:id="rId6"/>
            </p:custDataLst>
          </p:nvPr>
        </p:nvSpPr>
        <p:spPr>
          <a:xfrm>
            <a:off x="265430" y="6394450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或者 14"/>
          <p:cNvSpPr/>
          <p:nvPr userDrawn="1">
            <p:custDataLst>
              <p:tags r:id="rId7"/>
            </p:custDataLst>
          </p:nvPr>
        </p:nvSpPr>
        <p:spPr>
          <a:xfrm>
            <a:off x="11664950" y="6394450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8"/>
            </p:custDataLst>
          </p:nvPr>
        </p:nvSpPr>
        <p:spPr>
          <a:xfrm>
            <a:off x="5445761" y="1859916"/>
            <a:ext cx="5942330" cy="2364739"/>
          </a:xfrm>
        </p:spPr>
        <p:txBody>
          <a:bodyPr lIns="101600" tIns="38100" rIns="63500" bIns="38100" anchor="b" anchorCtr="0">
            <a:normAutofit/>
          </a:bodyPr>
          <a:lstStyle>
            <a:lvl1pPr algn="r">
              <a:defRPr sz="7200" u="none" strike="noStrike" kern="1200" cap="none" spc="300" normalizeH="0">
                <a:solidFill>
                  <a:schemeClr val="bg1"/>
                </a:solidFill>
                <a:uFillTx/>
                <a:latin typeface="微软雅黑" charset="-122"/>
                <a:ea typeface="微软雅黑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 userDrawn="1">
            <p:ph type="body" idx="1"/>
            <p:custDataLst>
              <p:tags r:id="rId9"/>
            </p:custDataLst>
          </p:nvPr>
        </p:nvSpPr>
        <p:spPr>
          <a:xfrm>
            <a:off x="5445761" y="4392931"/>
            <a:ext cx="5942330" cy="1033780"/>
          </a:xfrm>
        </p:spPr>
        <p:txBody>
          <a:bodyPr lIns="101600" tIns="38100" rIns="76200" bIns="38100" anchor="t">
            <a:normAutofit/>
          </a:bodyPr>
          <a:lstStyle>
            <a:lvl1pPr marL="0" indent="0" algn="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 userDrawn="1"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 userDrawn="1"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 userDrawn="1"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rmAutofit/>
          </a:bodyPr>
          <a:lstStyle>
            <a:lvl1pPr>
              <a:defRPr sz="1600">
                <a:latin typeface="微软雅黑" charset="-122"/>
                <a:ea typeface="微软雅黑" charset="-122"/>
              </a:defRPr>
            </a:lvl1pPr>
            <a:lvl2pPr>
              <a:defRPr sz="1600">
                <a:latin typeface="微软雅黑" charset="-122"/>
                <a:ea typeface="微软雅黑" charset="-122"/>
              </a:defRPr>
            </a:lvl2pPr>
            <a:lvl3pPr>
              <a:defRPr sz="1600">
                <a:latin typeface="微软雅黑" charset="-122"/>
                <a:ea typeface="微软雅黑" charset="-122"/>
              </a:defRPr>
            </a:lvl3pPr>
            <a:lvl4pPr>
              <a:defRPr sz="1600">
                <a:latin typeface="微软雅黑" charset="-122"/>
                <a:ea typeface="微软雅黑" charset="-122"/>
              </a:defRPr>
            </a:lvl4pPr>
            <a:lvl5pPr>
              <a:defRPr sz="1600"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7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3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4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>
            <p:custDataLst>
              <p:tags r:id="rId5"/>
            </p:custDataLst>
          </p:nvPr>
        </p:nvGrpSpPr>
        <p:grpSpPr>
          <a:xfrm>
            <a:off x="11109325" y="1072515"/>
            <a:ext cx="406400" cy="126365"/>
            <a:chOff x="11583" y="3035"/>
            <a:chExt cx="1404" cy="436"/>
          </a:xfrm>
        </p:grpSpPr>
        <p:sp>
          <p:nvSpPr>
            <p:cNvPr id="10" name="椭圆 9"/>
            <p:cNvSpPr/>
            <p:nvPr>
              <p:custDataLst>
                <p:tags r:id="rId6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同心圆 83"/>
            <p:cNvSpPr/>
            <p:nvPr>
              <p:custDataLst>
                <p:tags r:id="rId7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同心圆 84"/>
            <p:cNvSpPr/>
            <p:nvPr>
              <p:custDataLst>
                <p:tags r:id="rId8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7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>
                <a:latin typeface="微软雅黑" charset="-122"/>
                <a:ea typeface="微软雅黑" charset="-122"/>
              </a:defRPr>
            </a:lvl1pPr>
            <a:lvl2pPr indent="0" eaLnBrk="1" fontAlgn="auto" latinLnBrk="0" hangingPunct="1">
              <a:defRPr>
                <a:latin typeface="微软雅黑" charset="-122"/>
                <a:ea typeface="微软雅黑" charset="-122"/>
              </a:defRPr>
            </a:lvl2pPr>
            <a:lvl3pPr indent="0" eaLnBrk="1" fontAlgn="auto" latinLnBrk="0" hangingPunct="1">
              <a:defRPr>
                <a:latin typeface="微软雅黑" charset="-122"/>
                <a:ea typeface="微软雅黑" charset="-122"/>
              </a:defRPr>
            </a:lvl3pPr>
            <a:lvl4pPr indent="0" eaLnBrk="1" fontAlgn="auto" latinLnBrk="0" hangingPunct="1">
              <a:defRPr>
                <a:latin typeface="微软雅黑" charset="-122"/>
                <a:ea typeface="微软雅黑" charset="-122"/>
              </a:defRPr>
            </a:lvl4pPr>
            <a:lvl5pPr indent="0" eaLnBrk="1" fontAlgn="auto" latinLnBrk="0" hangingPunct="1">
              <a:defRPr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4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5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6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9"/>
          <p:cNvSpPr/>
          <p:nvPr userDrawn="1">
            <p:custDataLst>
              <p:tags r:id="rId2"/>
            </p:custDataLst>
          </p:nvPr>
        </p:nvSpPr>
        <p:spPr>
          <a:xfrm>
            <a:off x="9102725" y="-40005"/>
            <a:ext cx="3121660" cy="3316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697" h="6053">
                <a:moveTo>
                  <a:pt x="524" y="0"/>
                </a:moveTo>
                <a:lnTo>
                  <a:pt x="2326" y="0"/>
                </a:lnTo>
                <a:lnTo>
                  <a:pt x="2314" y="10"/>
                </a:lnTo>
                <a:cubicBezTo>
                  <a:pt x="1328" y="875"/>
                  <a:pt x="1115" y="2357"/>
                  <a:pt x="1867" y="3472"/>
                </a:cubicBezTo>
                <a:cubicBezTo>
                  <a:pt x="2684" y="4682"/>
                  <a:pt x="4326" y="5002"/>
                  <a:pt x="5537" y="4185"/>
                </a:cubicBezTo>
                <a:cubicBezTo>
                  <a:pt x="5584" y="4154"/>
                  <a:pt x="5630" y="4120"/>
                  <a:pt x="5674" y="4086"/>
                </a:cubicBezTo>
                <a:lnTo>
                  <a:pt x="5696" y="4068"/>
                </a:lnTo>
                <a:lnTo>
                  <a:pt x="5697" y="5708"/>
                </a:lnTo>
                <a:lnTo>
                  <a:pt x="5651" y="5728"/>
                </a:lnTo>
                <a:cubicBezTo>
                  <a:pt x="3895" y="6479"/>
                  <a:pt x="1800" y="5904"/>
                  <a:pt x="694" y="4264"/>
                </a:cubicBezTo>
                <a:cubicBezTo>
                  <a:pt x="-187" y="2959"/>
                  <a:pt x="-206" y="1325"/>
                  <a:pt x="505" y="34"/>
                </a:cubicBezTo>
                <a:lnTo>
                  <a:pt x="524" y="0"/>
                </a:lnTo>
                <a:close/>
              </a:path>
            </a:pathLst>
          </a:custGeom>
          <a:pattFill prst="diagBrick">
            <a:fgClr>
              <a:schemeClr val="accent1"/>
            </a:fgClr>
            <a:bgClr>
              <a:schemeClr val="bg1"/>
            </a:bgClr>
          </a:pattFill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任意多边形 2"/>
          <p:cNvSpPr/>
          <p:nvPr userDrawn="1">
            <p:custDataLst>
              <p:tags r:id="rId3"/>
            </p:custDataLst>
          </p:nvPr>
        </p:nvSpPr>
        <p:spPr>
          <a:xfrm>
            <a:off x="2306524" y="4756993"/>
            <a:ext cx="4790757" cy="210100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544" h="3309">
                <a:moveTo>
                  <a:pt x="3785" y="0"/>
                </a:moveTo>
                <a:cubicBezTo>
                  <a:pt x="5460" y="4"/>
                  <a:pt x="6993" y="1124"/>
                  <a:pt x="7447" y="2821"/>
                </a:cubicBezTo>
                <a:cubicBezTo>
                  <a:pt x="7490" y="2980"/>
                  <a:pt x="7522" y="3140"/>
                  <a:pt x="7543" y="3299"/>
                </a:cubicBezTo>
                <a:lnTo>
                  <a:pt x="7544" y="3309"/>
                </a:lnTo>
                <a:lnTo>
                  <a:pt x="6200" y="3309"/>
                </a:lnTo>
                <a:lnTo>
                  <a:pt x="6194" y="3280"/>
                </a:lnTo>
                <a:cubicBezTo>
                  <a:pt x="6185" y="3241"/>
                  <a:pt x="6176" y="3203"/>
                  <a:pt x="6166" y="3164"/>
                </a:cubicBezTo>
                <a:cubicBezTo>
                  <a:pt x="5811" y="1843"/>
                  <a:pt x="4454" y="1058"/>
                  <a:pt x="3132" y="1412"/>
                </a:cubicBezTo>
                <a:cubicBezTo>
                  <a:pt x="2210" y="1659"/>
                  <a:pt x="1550" y="2394"/>
                  <a:pt x="1354" y="3264"/>
                </a:cubicBezTo>
                <a:lnTo>
                  <a:pt x="1345" y="3309"/>
                </a:lnTo>
                <a:lnTo>
                  <a:pt x="0" y="3309"/>
                </a:lnTo>
                <a:lnTo>
                  <a:pt x="2" y="3294"/>
                </a:lnTo>
                <a:cubicBezTo>
                  <a:pt x="202" y="1821"/>
                  <a:pt x="1262" y="540"/>
                  <a:pt x="2789" y="131"/>
                </a:cubicBezTo>
                <a:cubicBezTo>
                  <a:pt x="3122" y="41"/>
                  <a:pt x="3456" y="-1"/>
                  <a:pt x="3785" y="0"/>
                </a:cubicBezTo>
                <a:close/>
              </a:path>
            </a:pathLst>
          </a:custGeom>
          <a:pattFill prst="zigZag">
            <a:fgClr>
              <a:schemeClr val="accent1"/>
            </a:fgClr>
            <a:bgClr>
              <a:schemeClr val="bg1"/>
            </a:bgClr>
          </a:pattFill>
          <a:ln cap="rnd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>
            <p:custDataLst>
              <p:tags r:id="rId4"/>
            </p:custDataLst>
          </p:nvPr>
        </p:nvGrpSpPr>
        <p:grpSpPr>
          <a:xfrm>
            <a:off x="11132820" y="6174740"/>
            <a:ext cx="406400" cy="126365"/>
            <a:chOff x="11583" y="3035"/>
            <a:chExt cx="1404" cy="436"/>
          </a:xfrm>
        </p:grpSpPr>
        <p:sp>
          <p:nvSpPr>
            <p:cNvPr id="11" name="椭圆 10"/>
            <p:cNvSpPr/>
            <p:nvPr>
              <p:custDataLst>
                <p:tags r:id="rId5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同心圆 83"/>
            <p:cNvSpPr/>
            <p:nvPr>
              <p:custDataLst>
                <p:tags r:id="rId6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同心圆 84"/>
            <p:cNvSpPr/>
            <p:nvPr>
              <p:custDataLst>
                <p:tags r:id="rId7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4" name="任意多边形 21"/>
          <p:cNvSpPr/>
          <p:nvPr userDrawn="1">
            <p:custDataLst>
              <p:tags r:id="rId8"/>
            </p:custDataLst>
          </p:nvPr>
        </p:nvSpPr>
        <p:spPr>
          <a:xfrm rot="14160000">
            <a:off x="932950" y="4346672"/>
            <a:ext cx="3532436" cy="4393246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5563" h="6918">
                <a:moveTo>
                  <a:pt x="4499" y="0"/>
                </a:moveTo>
                <a:lnTo>
                  <a:pt x="4519" y="23"/>
                </a:lnTo>
                <a:cubicBezTo>
                  <a:pt x="5169" y="754"/>
                  <a:pt x="5563" y="1718"/>
                  <a:pt x="5563" y="2773"/>
                </a:cubicBezTo>
                <a:cubicBezTo>
                  <a:pt x="5563" y="5062"/>
                  <a:pt x="3707" y="6918"/>
                  <a:pt x="1417" y="6918"/>
                </a:cubicBezTo>
                <a:cubicBezTo>
                  <a:pt x="934" y="6918"/>
                  <a:pt x="471" y="6836"/>
                  <a:pt x="40" y="6684"/>
                </a:cubicBezTo>
                <a:lnTo>
                  <a:pt x="0" y="6670"/>
                </a:lnTo>
                <a:lnTo>
                  <a:pt x="848" y="5413"/>
                </a:lnTo>
                <a:lnTo>
                  <a:pt x="873" y="5418"/>
                </a:lnTo>
                <a:cubicBezTo>
                  <a:pt x="1049" y="5454"/>
                  <a:pt x="1231" y="5473"/>
                  <a:pt x="1417" y="5473"/>
                </a:cubicBezTo>
                <a:cubicBezTo>
                  <a:pt x="2908" y="5473"/>
                  <a:pt x="4117" y="4264"/>
                  <a:pt x="4117" y="2773"/>
                </a:cubicBezTo>
                <a:cubicBezTo>
                  <a:pt x="4117" y="2214"/>
                  <a:pt x="3947" y="1694"/>
                  <a:pt x="3656" y="1264"/>
                </a:cubicBezTo>
                <a:lnTo>
                  <a:pt x="3651" y="1257"/>
                </a:lnTo>
                <a:lnTo>
                  <a:pt x="4499" y="0"/>
                </a:lnTo>
                <a:close/>
              </a:path>
            </a:pathLst>
          </a:custGeom>
          <a:pattFill prst="solidDmn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5" name="任意多边形 3"/>
          <p:cNvSpPr/>
          <p:nvPr userDrawn="1">
            <p:custDataLst>
              <p:tags r:id="rId9"/>
            </p:custDataLst>
          </p:nvPr>
        </p:nvSpPr>
        <p:spPr>
          <a:xfrm rot="19440000">
            <a:off x="7392383" y="-1503220"/>
            <a:ext cx="4316887" cy="3609719"/>
          </a:xfrm>
          <a:custGeom>
            <a:avLst/>
            <a:gdLst>
              <a:gd name="adj" fmla="val 17438"/>
              <a:gd name="a" fmla="pin 0 adj 50000"/>
              <a:gd name="dr" fmla="*/ ss a 100000"/>
              <a:gd name="iwd2" fmla="+- wd2 0 dr"/>
              <a:gd name="ihd2" fmla="+- hd2 0 dr"/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6798" h="5685">
                <a:moveTo>
                  <a:pt x="295" y="0"/>
                </a:moveTo>
                <a:lnTo>
                  <a:pt x="1524" y="893"/>
                </a:lnTo>
                <a:lnTo>
                  <a:pt x="1523" y="897"/>
                </a:lnTo>
                <a:cubicBezTo>
                  <a:pt x="1472" y="1103"/>
                  <a:pt x="1446" y="1318"/>
                  <a:pt x="1446" y="1539"/>
                </a:cubicBezTo>
                <a:cubicBezTo>
                  <a:pt x="1446" y="3030"/>
                  <a:pt x="2654" y="4239"/>
                  <a:pt x="4146" y="4239"/>
                </a:cubicBezTo>
                <a:cubicBezTo>
                  <a:pt x="4658" y="4239"/>
                  <a:pt x="5137" y="4096"/>
                  <a:pt x="5545" y="3848"/>
                </a:cubicBezTo>
                <a:lnTo>
                  <a:pt x="5570" y="3833"/>
                </a:lnTo>
                <a:lnTo>
                  <a:pt x="6798" y="4725"/>
                </a:lnTo>
                <a:lnTo>
                  <a:pt x="6782" y="4738"/>
                </a:lnTo>
                <a:cubicBezTo>
                  <a:pt x="6066" y="5329"/>
                  <a:pt x="5147" y="5685"/>
                  <a:pt x="4146" y="5685"/>
                </a:cubicBezTo>
                <a:cubicBezTo>
                  <a:pt x="1856" y="5685"/>
                  <a:pt x="0" y="3829"/>
                  <a:pt x="0" y="1539"/>
                </a:cubicBezTo>
                <a:cubicBezTo>
                  <a:pt x="0" y="1002"/>
                  <a:pt x="102" y="490"/>
                  <a:pt x="288" y="19"/>
                </a:cubicBezTo>
                <a:lnTo>
                  <a:pt x="295" y="0"/>
                </a:lnTo>
                <a:close/>
              </a:path>
            </a:pathLst>
          </a:custGeom>
          <a:pattFill prst="lgGrid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  <a:effectLst>
            <a:outerShdw blurRad="330200" dir="16980000" algn="l" rotWithShape="0">
              <a:schemeClr val="accent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3"/>
            </p:custDataLst>
          </p:nvPr>
        </p:nvSpPr>
        <p:spPr>
          <a:xfrm>
            <a:off x="847090" y="915670"/>
            <a:ext cx="7164705" cy="2270125"/>
          </a:xfrm>
        </p:spPr>
        <p:txBody>
          <a:bodyPr vert="horz" lIns="101600" tIns="38100" rIns="25400" bIns="38100" rtlCol="0" anchor="b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17" name="内容占位符 16"/>
          <p:cNvSpPr>
            <a:spLocks noGrp="1"/>
          </p:cNvSpPr>
          <p:nvPr>
            <p:ph sz="quarter" idx="13" hasCustomPrompt="1"/>
            <p:custDataLst>
              <p:tags r:id="rId14"/>
            </p:custDataLst>
          </p:nvPr>
        </p:nvSpPr>
        <p:spPr>
          <a:xfrm>
            <a:off x="853879" y="3278482"/>
            <a:ext cx="3932116" cy="7391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/>
          <p:cNvSpPr/>
          <p:nvPr userDrawn="1">
            <p:custDataLst>
              <p:tags r:id="rId2"/>
            </p:custDataLst>
          </p:nvPr>
        </p:nvSpPr>
        <p:spPr>
          <a:xfrm>
            <a:off x="28" y="2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3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4"/>
            </p:custDataLst>
          </p:nvPr>
        </p:nvSpPr>
        <p:spPr>
          <a:xfrm>
            <a:off x="11640878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或者 2"/>
          <p:cNvSpPr/>
          <p:nvPr userDrawn="1">
            <p:custDataLst>
              <p:tags r:id="rId3"/>
            </p:custDataLst>
          </p:nvPr>
        </p:nvSpPr>
        <p:spPr>
          <a:xfrm>
            <a:off x="11522379" y="421322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11522379" y="6169977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402921" y="421322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流程图: 或者 10"/>
          <p:cNvSpPr/>
          <p:nvPr userDrawn="1">
            <p:custDataLst>
              <p:tags r:id="rId6"/>
            </p:custDataLst>
          </p:nvPr>
        </p:nvSpPr>
        <p:spPr>
          <a:xfrm>
            <a:off x="402921" y="6169977"/>
            <a:ext cx="266700" cy="266700"/>
          </a:xfrm>
          <a:prstGeom prst="flowChartOr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5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6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3" name="Rectangle 27"/>
          <p:cNvSpPr/>
          <p:nvPr userDrawn="1">
            <p:custDataLst>
              <p:tags r:id="rId3"/>
            </p:custDataLst>
          </p:nvPr>
        </p:nvSpPr>
        <p:spPr>
          <a:xfrm>
            <a:off x="29" y="29"/>
            <a:ext cx="4823432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4300745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3" name="Rectangle 27"/>
          <p:cNvSpPr/>
          <p:nvPr userDrawn="1">
            <p:custDataLst>
              <p:tags r:id="rId3"/>
            </p:custDataLst>
          </p:nvPr>
        </p:nvSpPr>
        <p:spPr>
          <a:xfrm>
            <a:off x="28" y="2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流程图: 或者 3"/>
          <p:cNvSpPr/>
          <p:nvPr userDrawn="1">
            <p:custDataLst>
              <p:tags r:id="rId4"/>
            </p:custDataLst>
          </p:nvPr>
        </p:nvSpPr>
        <p:spPr>
          <a:xfrm>
            <a:off x="302953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5"/>
            </p:custDataLst>
          </p:nvPr>
        </p:nvSpPr>
        <p:spPr>
          <a:xfrm>
            <a:off x="11640878" y="5720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3" name="Rectangle 27"/>
          <p:cNvSpPr/>
          <p:nvPr userDrawn="1">
            <p:custDataLst>
              <p:tags r:id="rId3"/>
            </p:custDataLst>
          </p:nvPr>
        </p:nvSpPr>
        <p:spPr>
          <a:xfrm>
            <a:off x="28" y="6492269"/>
            <a:ext cx="12192631" cy="365731"/>
          </a:xfrm>
          <a:custGeom>
            <a:avLst/>
            <a:gdLst>
              <a:gd name="connsiteX0" fmla="*/ 12192631 w 12192631"/>
              <a:gd name="connsiteY0" fmla="*/ 0 h 661031"/>
              <a:gd name="connsiteX1" fmla="*/ 12192630 w 12192631"/>
              <a:gd name="connsiteY1" fmla="*/ 661031 h 661031"/>
              <a:gd name="connsiteX2" fmla="*/ 0 w 12192631"/>
              <a:gd name="connsiteY2" fmla="*/ 661031 h 661031"/>
              <a:gd name="connsiteX3" fmla="*/ 3 w 12192631"/>
              <a:gd name="connsiteY3" fmla="*/ 1 h 661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631" h="661031">
                <a:moveTo>
                  <a:pt x="12192631" y="0"/>
                </a:moveTo>
                <a:lnTo>
                  <a:pt x="12192630" y="661031"/>
                </a:lnTo>
                <a:lnTo>
                  <a:pt x="0" y="661031"/>
                </a:lnTo>
                <a:lnTo>
                  <a:pt x="3" y="1"/>
                </a:lnTo>
                <a:close/>
              </a:path>
            </a:pathLst>
          </a:cu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4" name="流程图: 或者 13"/>
          <p:cNvSpPr/>
          <p:nvPr userDrawn="1">
            <p:custDataLst>
              <p:tags r:id="rId4"/>
            </p:custDataLst>
          </p:nvPr>
        </p:nvSpPr>
        <p:spPr>
          <a:xfrm>
            <a:off x="302953" y="654944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或者 14"/>
          <p:cNvSpPr/>
          <p:nvPr userDrawn="1">
            <p:custDataLst>
              <p:tags r:id="rId5"/>
            </p:custDataLst>
          </p:nvPr>
        </p:nvSpPr>
        <p:spPr>
          <a:xfrm>
            <a:off x="11640878" y="6549448"/>
            <a:ext cx="242455" cy="242455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6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7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7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8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9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3" name="组合 2"/>
          <p:cNvGrpSpPr/>
          <p:nvPr userDrawn="1">
            <p:custDataLst>
              <p:tags r:id="rId11"/>
            </p:custDataLst>
          </p:nvPr>
        </p:nvGrpSpPr>
        <p:grpSpPr>
          <a:xfrm>
            <a:off x="11210800" y="6349833"/>
            <a:ext cx="406400" cy="126365"/>
            <a:chOff x="11583" y="3035"/>
            <a:chExt cx="1404" cy="436"/>
          </a:xfrm>
        </p:grpSpPr>
        <p:sp>
          <p:nvSpPr>
            <p:cNvPr id="4" name="椭圆 3"/>
            <p:cNvSpPr/>
            <p:nvPr userDrawn="1">
              <p:custDataLst>
                <p:tags r:id="rId12"/>
              </p:custDataLst>
            </p:nvPr>
          </p:nvSpPr>
          <p:spPr>
            <a:xfrm>
              <a:off x="12067" y="3035"/>
              <a:ext cx="436" cy="43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同心圆 83"/>
            <p:cNvSpPr/>
            <p:nvPr userDrawn="1">
              <p:custDataLst>
                <p:tags r:id="rId13"/>
              </p:custDataLst>
            </p:nvPr>
          </p:nvSpPr>
          <p:spPr>
            <a:xfrm>
              <a:off x="11583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同心圆 84"/>
            <p:cNvSpPr/>
            <p:nvPr userDrawn="1">
              <p:custDataLst>
                <p:tags r:id="rId14"/>
              </p:custDataLst>
            </p:nvPr>
          </p:nvSpPr>
          <p:spPr>
            <a:xfrm>
              <a:off x="12551" y="3035"/>
              <a:ext cx="436" cy="436"/>
            </a:xfrm>
            <a:prstGeom prst="donut">
              <a:avLst>
                <a:gd name="adj" fmla="val 2041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矩形 2"/>
          <p:cNvSpPr/>
          <p:nvPr userDrawn="1">
            <p:custDataLst>
              <p:tags r:id="rId8"/>
            </p:custDataLst>
          </p:nvPr>
        </p:nvSpPr>
        <p:spPr>
          <a:xfrm>
            <a:off x="-3174" y="959167"/>
            <a:ext cx="711835" cy="493966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4" name="流程图: 或者 3"/>
          <p:cNvSpPr/>
          <p:nvPr userDrawn="1">
            <p:custDataLst>
              <p:tags r:id="rId9"/>
            </p:custDataLst>
          </p:nvPr>
        </p:nvSpPr>
        <p:spPr>
          <a:xfrm>
            <a:off x="225426" y="1218247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 userDrawn="1">
            <p:custDataLst>
              <p:tags r:id="rId10"/>
            </p:custDataLst>
          </p:nvPr>
        </p:nvSpPr>
        <p:spPr>
          <a:xfrm>
            <a:off x="230506" y="5336222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>
            <p:custDataLst>
              <p:tags r:id="rId11"/>
            </p:custDataLst>
          </p:nvPr>
        </p:nvSpPr>
        <p:spPr>
          <a:xfrm>
            <a:off x="11480165" y="959167"/>
            <a:ext cx="711835" cy="493966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2" name="流程图: 或者 11"/>
          <p:cNvSpPr/>
          <p:nvPr userDrawn="1">
            <p:custDataLst>
              <p:tags r:id="rId12"/>
            </p:custDataLst>
          </p:nvPr>
        </p:nvSpPr>
        <p:spPr>
          <a:xfrm>
            <a:off x="11708765" y="1218247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流程图: 或者 12"/>
          <p:cNvSpPr/>
          <p:nvPr userDrawn="1">
            <p:custDataLst>
              <p:tags r:id="rId13"/>
            </p:custDataLst>
          </p:nvPr>
        </p:nvSpPr>
        <p:spPr>
          <a:xfrm>
            <a:off x="11713845" y="5336222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5" Type="http://schemas.openxmlformats.org/officeDocument/2006/relationships/theme" Target="../theme/theme2.xml"/><Relationship Id="rId24" Type="http://schemas.openxmlformats.org/officeDocument/2006/relationships/tags" Target="../tags/tag169.xml"/><Relationship Id="rId23" Type="http://schemas.openxmlformats.org/officeDocument/2006/relationships/tags" Target="../tags/tag168.xml"/><Relationship Id="rId22" Type="http://schemas.openxmlformats.org/officeDocument/2006/relationships/tags" Target="../tags/tag167.xml"/><Relationship Id="rId21" Type="http://schemas.openxmlformats.org/officeDocument/2006/relationships/tags" Target="../tags/tag166.xml"/><Relationship Id="rId20" Type="http://schemas.openxmlformats.org/officeDocument/2006/relationships/tags" Target="../tags/tag165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164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1.xml"/><Relationship Id="rId25" Type="http://schemas.openxmlformats.org/officeDocument/2006/relationships/theme" Target="../theme/theme3.xml"/><Relationship Id="rId24" Type="http://schemas.openxmlformats.org/officeDocument/2006/relationships/tags" Target="../tags/tag333.xml"/><Relationship Id="rId23" Type="http://schemas.openxmlformats.org/officeDocument/2006/relationships/tags" Target="../tags/tag332.xml"/><Relationship Id="rId22" Type="http://schemas.openxmlformats.org/officeDocument/2006/relationships/tags" Target="../tags/tag331.xml"/><Relationship Id="rId21" Type="http://schemas.openxmlformats.org/officeDocument/2006/relationships/tags" Target="../tags/tag330.xml"/><Relationship Id="rId20" Type="http://schemas.openxmlformats.org/officeDocument/2006/relationships/tags" Target="../tags/tag329.xml"/><Relationship Id="rId2" Type="http://schemas.openxmlformats.org/officeDocument/2006/relationships/slideLayout" Target="../slideLayouts/slideLayout30.xml"/><Relationship Id="rId19" Type="http://schemas.openxmlformats.org/officeDocument/2006/relationships/tags" Target="../tags/tag328.xml"/><Relationship Id="rId18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7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7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70402020202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tags" Target="../tags/tag336.xml"/><Relationship Id="rId3" Type="http://schemas.openxmlformats.org/officeDocument/2006/relationships/tags" Target="../tags/tag335.xml"/><Relationship Id="rId2" Type="http://schemas.openxmlformats.org/officeDocument/2006/relationships/image" Target="../media/image3.png"/><Relationship Id="rId1" Type="http://schemas.openxmlformats.org/officeDocument/2006/relationships/tags" Target="../tags/tag33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431.xml"/><Relationship Id="rId7" Type="http://schemas.openxmlformats.org/officeDocument/2006/relationships/tags" Target="../tags/tag430.xml"/><Relationship Id="rId6" Type="http://schemas.openxmlformats.org/officeDocument/2006/relationships/tags" Target="../tags/tag429.xml"/><Relationship Id="rId5" Type="http://schemas.openxmlformats.org/officeDocument/2006/relationships/tags" Target="../tags/tag428.xml"/><Relationship Id="rId4" Type="http://schemas.openxmlformats.org/officeDocument/2006/relationships/tags" Target="../tags/tag427.xml"/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42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439.xml"/><Relationship Id="rId7" Type="http://schemas.openxmlformats.org/officeDocument/2006/relationships/tags" Target="../tags/tag438.xml"/><Relationship Id="rId6" Type="http://schemas.openxmlformats.org/officeDocument/2006/relationships/tags" Target="../tags/tag437.xml"/><Relationship Id="rId5" Type="http://schemas.openxmlformats.org/officeDocument/2006/relationships/tags" Target="../tags/tag436.xml"/><Relationship Id="rId4" Type="http://schemas.openxmlformats.org/officeDocument/2006/relationships/tags" Target="../tags/tag435.xml"/><Relationship Id="rId3" Type="http://schemas.openxmlformats.org/officeDocument/2006/relationships/tags" Target="../tags/tag434.xml"/><Relationship Id="rId2" Type="http://schemas.openxmlformats.org/officeDocument/2006/relationships/tags" Target="../tags/tag433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43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447.xml"/><Relationship Id="rId7" Type="http://schemas.openxmlformats.org/officeDocument/2006/relationships/tags" Target="../tags/tag446.xml"/><Relationship Id="rId6" Type="http://schemas.openxmlformats.org/officeDocument/2006/relationships/tags" Target="../tags/tag445.xml"/><Relationship Id="rId5" Type="http://schemas.openxmlformats.org/officeDocument/2006/relationships/tags" Target="../tags/tag444.xml"/><Relationship Id="rId4" Type="http://schemas.openxmlformats.org/officeDocument/2006/relationships/tags" Target="../tags/tag443.xml"/><Relationship Id="rId3" Type="http://schemas.openxmlformats.org/officeDocument/2006/relationships/tags" Target="../tags/tag442.xml"/><Relationship Id="rId2" Type="http://schemas.openxmlformats.org/officeDocument/2006/relationships/tags" Target="../tags/tag441.xml"/><Relationship Id="rId12" Type="http://schemas.openxmlformats.org/officeDocument/2006/relationships/notesSlide" Target="../notesSlides/notesSlide12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448.xml"/><Relationship Id="rId1" Type="http://schemas.openxmlformats.org/officeDocument/2006/relationships/tags" Target="../tags/tag44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457.xml"/><Relationship Id="rId8" Type="http://schemas.openxmlformats.org/officeDocument/2006/relationships/tags" Target="../tags/tag456.xml"/><Relationship Id="rId7" Type="http://schemas.openxmlformats.org/officeDocument/2006/relationships/tags" Target="../tags/tag455.xml"/><Relationship Id="rId6" Type="http://schemas.openxmlformats.org/officeDocument/2006/relationships/tags" Target="../tags/tag454.xml"/><Relationship Id="rId5" Type="http://schemas.openxmlformats.org/officeDocument/2006/relationships/tags" Target="../tags/tag453.xml"/><Relationship Id="rId4" Type="http://schemas.openxmlformats.org/officeDocument/2006/relationships/tags" Target="../tags/tag452.xml"/><Relationship Id="rId3" Type="http://schemas.openxmlformats.org/officeDocument/2006/relationships/tags" Target="../tags/tag451.xml"/><Relationship Id="rId2" Type="http://schemas.openxmlformats.org/officeDocument/2006/relationships/tags" Target="../tags/tag450.xml"/><Relationship Id="rId11" Type="http://schemas.openxmlformats.org/officeDocument/2006/relationships/notesSlide" Target="../notesSlides/notesSlide13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449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461.xml"/><Relationship Id="rId3" Type="http://schemas.openxmlformats.org/officeDocument/2006/relationships/tags" Target="../tags/tag460.xml"/><Relationship Id="rId2" Type="http://schemas.openxmlformats.org/officeDocument/2006/relationships/tags" Target="../tags/tag459.xml"/><Relationship Id="rId1" Type="http://schemas.openxmlformats.org/officeDocument/2006/relationships/tags" Target="../tags/tag45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470.xml"/><Relationship Id="rId8" Type="http://schemas.openxmlformats.org/officeDocument/2006/relationships/tags" Target="../tags/tag469.xml"/><Relationship Id="rId7" Type="http://schemas.openxmlformats.org/officeDocument/2006/relationships/tags" Target="../tags/tag468.xml"/><Relationship Id="rId6" Type="http://schemas.openxmlformats.org/officeDocument/2006/relationships/tags" Target="../tags/tag467.xml"/><Relationship Id="rId5" Type="http://schemas.openxmlformats.org/officeDocument/2006/relationships/tags" Target="../tags/tag466.xml"/><Relationship Id="rId4" Type="http://schemas.openxmlformats.org/officeDocument/2006/relationships/tags" Target="../tags/tag465.xml"/><Relationship Id="rId3" Type="http://schemas.openxmlformats.org/officeDocument/2006/relationships/tags" Target="../tags/tag464.xml"/><Relationship Id="rId2" Type="http://schemas.openxmlformats.org/officeDocument/2006/relationships/tags" Target="../tags/tag463.xml"/><Relationship Id="rId12" Type="http://schemas.openxmlformats.org/officeDocument/2006/relationships/notesSlide" Target="../notesSlides/notesSlide15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471.xml"/><Relationship Id="rId1" Type="http://schemas.openxmlformats.org/officeDocument/2006/relationships/tags" Target="../tags/tag462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479.xml"/><Relationship Id="rId8" Type="http://schemas.openxmlformats.org/officeDocument/2006/relationships/tags" Target="../tags/tag478.xml"/><Relationship Id="rId7" Type="http://schemas.openxmlformats.org/officeDocument/2006/relationships/tags" Target="../tags/tag477.xml"/><Relationship Id="rId6" Type="http://schemas.openxmlformats.org/officeDocument/2006/relationships/tags" Target="../tags/tag476.xml"/><Relationship Id="rId5" Type="http://schemas.openxmlformats.org/officeDocument/2006/relationships/tags" Target="../tags/tag475.xml"/><Relationship Id="rId4" Type="http://schemas.openxmlformats.org/officeDocument/2006/relationships/tags" Target="../tags/tag474.xml"/><Relationship Id="rId3" Type="http://schemas.openxmlformats.org/officeDocument/2006/relationships/tags" Target="../tags/tag473.xml"/><Relationship Id="rId2" Type="http://schemas.openxmlformats.org/officeDocument/2006/relationships/tags" Target="../tags/tag472.xml"/><Relationship Id="rId12" Type="http://schemas.openxmlformats.org/officeDocument/2006/relationships/notesSlide" Target="../notesSlides/notesSlide16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480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488.xml"/><Relationship Id="rId7" Type="http://schemas.openxmlformats.org/officeDocument/2006/relationships/tags" Target="../tags/tag487.xml"/><Relationship Id="rId6" Type="http://schemas.openxmlformats.org/officeDocument/2006/relationships/tags" Target="../tags/tag486.xml"/><Relationship Id="rId5" Type="http://schemas.openxmlformats.org/officeDocument/2006/relationships/tags" Target="../tags/tag485.xml"/><Relationship Id="rId4" Type="http://schemas.openxmlformats.org/officeDocument/2006/relationships/tags" Target="../tags/tag484.xml"/><Relationship Id="rId3" Type="http://schemas.openxmlformats.org/officeDocument/2006/relationships/tags" Target="../tags/tag483.xml"/><Relationship Id="rId2" Type="http://schemas.openxmlformats.org/officeDocument/2006/relationships/tags" Target="../tags/tag482.xml"/><Relationship Id="rId12" Type="http://schemas.openxmlformats.org/officeDocument/2006/relationships/notesSlide" Target="../notesSlides/notesSlide17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489.xml"/><Relationship Id="rId1" Type="http://schemas.openxmlformats.org/officeDocument/2006/relationships/tags" Target="../tags/tag481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493.xml"/><Relationship Id="rId3" Type="http://schemas.openxmlformats.org/officeDocument/2006/relationships/tags" Target="../tags/tag492.xml"/><Relationship Id="rId2" Type="http://schemas.openxmlformats.org/officeDocument/2006/relationships/tags" Target="../tags/tag491.xml"/><Relationship Id="rId1" Type="http://schemas.openxmlformats.org/officeDocument/2006/relationships/tags" Target="../tags/tag490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501.xml"/><Relationship Id="rId7" Type="http://schemas.openxmlformats.org/officeDocument/2006/relationships/tags" Target="../tags/tag500.xml"/><Relationship Id="rId6" Type="http://schemas.openxmlformats.org/officeDocument/2006/relationships/tags" Target="../tags/tag499.xml"/><Relationship Id="rId5" Type="http://schemas.openxmlformats.org/officeDocument/2006/relationships/tags" Target="../tags/tag498.xml"/><Relationship Id="rId4" Type="http://schemas.openxmlformats.org/officeDocument/2006/relationships/tags" Target="../tags/tag497.xml"/><Relationship Id="rId3" Type="http://schemas.openxmlformats.org/officeDocument/2006/relationships/tags" Target="../tags/tag496.xml"/><Relationship Id="rId2" Type="http://schemas.openxmlformats.org/officeDocument/2006/relationships/tags" Target="../tags/tag495.xml"/><Relationship Id="rId13" Type="http://schemas.openxmlformats.org/officeDocument/2006/relationships/notesSlide" Target="../notesSlides/notesSlide19.xml"/><Relationship Id="rId12" Type="http://schemas.openxmlformats.org/officeDocument/2006/relationships/slideLayout" Target="../slideLayouts/slideLayout35.xml"/><Relationship Id="rId11" Type="http://schemas.openxmlformats.org/officeDocument/2006/relationships/tags" Target="../tags/tag503.xml"/><Relationship Id="rId10" Type="http://schemas.openxmlformats.org/officeDocument/2006/relationships/tags" Target="../tags/tag502.xml"/><Relationship Id="rId1" Type="http://schemas.openxmlformats.org/officeDocument/2006/relationships/tags" Target="../tags/tag49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45.xml"/><Relationship Id="rId8" Type="http://schemas.openxmlformats.org/officeDocument/2006/relationships/tags" Target="../tags/tag344.xml"/><Relationship Id="rId7" Type="http://schemas.openxmlformats.org/officeDocument/2006/relationships/tags" Target="../tags/tag343.xml"/><Relationship Id="rId6" Type="http://schemas.openxmlformats.org/officeDocument/2006/relationships/tags" Target="../tags/tag342.xml"/><Relationship Id="rId5" Type="http://schemas.openxmlformats.org/officeDocument/2006/relationships/tags" Target="../tags/tag341.xml"/><Relationship Id="rId4" Type="http://schemas.openxmlformats.org/officeDocument/2006/relationships/tags" Target="../tags/tag340.xml"/><Relationship Id="rId34" Type="http://schemas.openxmlformats.org/officeDocument/2006/relationships/notesSlide" Target="../notesSlides/notesSlide2.xml"/><Relationship Id="rId33" Type="http://schemas.openxmlformats.org/officeDocument/2006/relationships/slideLayout" Target="../slideLayouts/slideLayout16.xml"/><Relationship Id="rId32" Type="http://schemas.openxmlformats.org/officeDocument/2006/relationships/tags" Target="../tags/tag368.xml"/><Relationship Id="rId31" Type="http://schemas.openxmlformats.org/officeDocument/2006/relationships/tags" Target="../tags/tag367.xml"/><Relationship Id="rId30" Type="http://schemas.openxmlformats.org/officeDocument/2006/relationships/tags" Target="../tags/tag366.xml"/><Relationship Id="rId3" Type="http://schemas.openxmlformats.org/officeDocument/2006/relationships/tags" Target="../tags/tag339.xml"/><Relationship Id="rId29" Type="http://schemas.openxmlformats.org/officeDocument/2006/relationships/tags" Target="../tags/tag365.xml"/><Relationship Id="rId28" Type="http://schemas.openxmlformats.org/officeDocument/2006/relationships/tags" Target="../tags/tag364.xml"/><Relationship Id="rId27" Type="http://schemas.openxmlformats.org/officeDocument/2006/relationships/tags" Target="../tags/tag363.xml"/><Relationship Id="rId26" Type="http://schemas.openxmlformats.org/officeDocument/2006/relationships/tags" Target="../tags/tag362.xml"/><Relationship Id="rId25" Type="http://schemas.openxmlformats.org/officeDocument/2006/relationships/tags" Target="../tags/tag361.xml"/><Relationship Id="rId24" Type="http://schemas.openxmlformats.org/officeDocument/2006/relationships/tags" Target="../tags/tag360.xml"/><Relationship Id="rId23" Type="http://schemas.openxmlformats.org/officeDocument/2006/relationships/tags" Target="../tags/tag359.xml"/><Relationship Id="rId22" Type="http://schemas.openxmlformats.org/officeDocument/2006/relationships/tags" Target="../tags/tag358.xml"/><Relationship Id="rId21" Type="http://schemas.openxmlformats.org/officeDocument/2006/relationships/tags" Target="../tags/tag357.xml"/><Relationship Id="rId20" Type="http://schemas.openxmlformats.org/officeDocument/2006/relationships/tags" Target="../tags/tag356.xml"/><Relationship Id="rId2" Type="http://schemas.openxmlformats.org/officeDocument/2006/relationships/tags" Target="../tags/tag338.xml"/><Relationship Id="rId19" Type="http://schemas.openxmlformats.org/officeDocument/2006/relationships/tags" Target="../tags/tag355.xml"/><Relationship Id="rId18" Type="http://schemas.openxmlformats.org/officeDocument/2006/relationships/tags" Target="../tags/tag354.xml"/><Relationship Id="rId17" Type="http://schemas.openxmlformats.org/officeDocument/2006/relationships/tags" Target="../tags/tag353.xml"/><Relationship Id="rId16" Type="http://schemas.openxmlformats.org/officeDocument/2006/relationships/tags" Target="../tags/tag352.xml"/><Relationship Id="rId15" Type="http://schemas.openxmlformats.org/officeDocument/2006/relationships/tags" Target="../tags/tag351.xml"/><Relationship Id="rId14" Type="http://schemas.openxmlformats.org/officeDocument/2006/relationships/tags" Target="../tags/tag350.xml"/><Relationship Id="rId13" Type="http://schemas.openxmlformats.org/officeDocument/2006/relationships/tags" Target="../tags/tag349.xml"/><Relationship Id="rId12" Type="http://schemas.openxmlformats.org/officeDocument/2006/relationships/tags" Target="../tags/tag348.xml"/><Relationship Id="rId11" Type="http://schemas.openxmlformats.org/officeDocument/2006/relationships/tags" Target="../tags/tag347.xml"/><Relationship Id="rId10" Type="http://schemas.openxmlformats.org/officeDocument/2006/relationships/tags" Target="../tags/tag346.xml"/><Relationship Id="rId1" Type="http://schemas.openxmlformats.org/officeDocument/2006/relationships/tags" Target="../tags/tag337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tags" Target="../tags/tag511.xml"/><Relationship Id="rId7" Type="http://schemas.openxmlformats.org/officeDocument/2006/relationships/tags" Target="../tags/tag510.xml"/><Relationship Id="rId6" Type="http://schemas.openxmlformats.org/officeDocument/2006/relationships/tags" Target="../tags/tag509.xml"/><Relationship Id="rId5" Type="http://schemas.openxmlformats.org/officeDocument/2006/relationships/tags" Target="../tags/tag508.xml"/><Relationship Id="rId4" Type="http://schemas.openxmlformats.org/officeDocument/2006/relationships/tags" Target="../tags/tag507.xml"/><Relationship Id="rId3" Type="http://schemas.openxmlformats.org/officeDocument/2006/relationships/tags" Target="../tags/tag506.xml"/><Relationship Id="rId2" Type="http://schemas.openxmlformats.org/officeDocument/2006/relationships/tags" Target="../tags/tag505.xml"/><Relationship Id="rId12" Type="http://schemas.openxmlformats.org/officeDocument/2006/relationships/notesSlide" Target="../notesSlides/notesSlide20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512.xml"/><Relationship Id="rId1" Type="http://schemas.openxmlformats.org/officeDocument/2006/relationships/tags" Target="../tags/tag504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521.xml"/><Relationship Id="rId8" Type="http://schemas.openxmlformats.org/officeDocument/2006/relationships/tags" Target="../tags/tag520.xml"/><Relationship Id="rId7" Type="http://schemas.openxmlformats.org/officeDocument/2006/relationships/tags" Target="../tags/tag519.xml"/><Relationship Id="rId6" Type="http://schemas.openxmlformats.org/officeDocument/2006/relationships/tags" Target="../tags/tag518.xml"/><Relationship Id="rId5" Type="http://schemas.openxmlformats.org/officeDocument/2006/relationships/tags" Target="../tags/tag517.xml"/><Relationship Id="rId4" Type="http://schemas.openxmlformats.org/officeDocument/2006/relationships/tags" Target="../tags/tag516.xml"/><Relationship Id="rId3" Type="http://schemas.openxmlformats.org/officeDocument/2006/relationships/tags" Target="../tags/tag515.xml"/><Relationship Id="rId2" Type="http://schemas.openxmlformats.org/officeDocument/2006/relationships/tags" Target="../tags/tag514.xml"/><Relationship Id="rId11" Type="http://schemas.openxmlformats.org/officeDocument/2006/relationships/notesSlide" Target="../notesSlides/notesSlide21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513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525.xml"/><Relationship Id="rId3" Type="http://schemas.openxmlformats.org/officeDocument/2006/relationships/tags" Target="../tags/tag524.xml"/><Relationship Id="rId2" Type="http://schemas.openxmlformats.org/officeDocument/2006/relationships/tags" Target="../tags/tag523.xml"/><Relationship Id="rId1" Type="http://schemas.openxmlformats.org/officeDocument/2006/relationships/tags" Target="../tags/tag522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tags" Target="../tags/tag533.xml"/><Relationship Id="rId7" Type="http://schemas.openxmlformats.org/officeDocument/2006/relationships/tags" Target="../tags/tag532.xml"/><Relationship Id="rId6" Type="http://schemas.openxmlformats.org/officeDocument/2006/relationships/tags" Target="../tags/tag531.xml"/><Relationship Id="rId5" Type="http://schemas.openxmlformats.org/officeDocument/2006/relationships/tags" Target="../tags/tag530.xml"/><Relationship Id="rId4" Type="http://schemas.openxmlformats.org/officeDocument/2006/relationships/tags" Target="../tags/tag529.xml"/><Relationship Id="rId3" Type="http://schemas.openxmlformats.org/officeDocument/2006/relationships/tags" Target="../tags/tag528.xml"/><Relationship Id="rId2" Type="http://schemas.openxmlformats.org/officeDocument/2006/relationships/tags" Target="../tags/tag527.xml"/><Relationship Id="rId12" Type="http://schemas.openxmlformats.org/officeDocument/2006/relationships/notesSlide" Target="../notesSlides/notesSlide23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534.xml"/><Relationship Id="rId1" Type="http://schemas.openxmlformats.org/officeDocument/2006/relationships/tags" Target="../tags/tag526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543.xml"/><Relationship Id="rId8" Type="http://schemas.openxmlformats.org/officeDocument/2006/relationships/tags" Target="../tags/tag542.xml"/><Relationship Id="rId7" Type="http://schemas.openxmlformats.org/officeDocument/2006/relationships/tags" Target="../tags/tag541.xml"/><Relationship Id="rId6" Type="http://schemas.openxmlformats.org/officeDocument/2006/relationships/tags" Target="../tags/tag540.xml"/><Relationship Id="rId5" Type="http://schemas.openxmlformats.org/officeDocument/2006/relationships/tags" Target="../tags/tag539.xml"/><Relationship Id="rId4" Type="http://schemas.openxmlformats.org/officeDocument/2006/relationships/tags" Target="../tags/tag538.xml"/><Relationship Id="rId3" Type="http://schemas.openxmlformats.org/officeDocument/2006/relationships/tags" Target="../tags/tag537.xml"/><Relationship Id="rId2" Type="http://schemas.openxmlformats.org/officeDocument/2006/relationships/tags" Target="../tags/tag536.xml"/><Relationship Id="rId12" Type="http://schemas.openxmlformats.org/officeDocument/2006/relationships/notesSlide" Target="../notesSlides/notesSlide24.xml"/><Relationship Id="rId11" Type="http://schemas.openxmlformats.org/officeDocument/2006/relationships/slideLayout" Target="../slideLayouts/slideLayout35.xml"/><Relationship Id="rId10" Type="http://schemas.openxmlformats.org/officeDocument/2006/relationships/tags" Target="../tags/tag544.xml"/><Relationship Id="rId1" Type="http://schemas.openxmlformats.org/officeDocument/2006/relationships/tags" Target="../tags/tag535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552.xml"/><Relationship Id="rId7" Type="http://schemas.openxmlformats.org/officeDocument/2006/relationships/tags" Target="../tags/tag551.xml"/><Relationship Id="rId6" Type="http://schemas.openxmlformats.org/officeDocument/2006/relationships/tags" Target="../tags/tag550.xml"/><Relationship Id="rId5" Type="http://schemas.openxmlformats.org/officeDocument/2006/relationships/tags" Target="../tags/tag549.xml"/><Relationship Id="rId4" Type="http://schemas.openxmlformats.org/officeDocument/2006/relationships/tags" Target="../tags/tag548.xml"/><Relationship Id="rId3" Type="http://schemas.openxmlformats.org/officeDocument/2006/relationships/tags" Target="../tags/tag547.xml"/><Relationship Id="rId2" Type="http://schemas.openxmlformats.org/officeDocument/2006/relationships/tags" Target="../tags/tag546.xml"/><Relationship Id="rId13" Type="http://schemas.openxmlformats.org/officeDocument/2006/relationships/notesSlide" Target="../notesSlides/notesSlide25.xml"/><Relationship Id="rId12" Type="http://schemas.openxmlformats.org/officeDocument/2006/relationships/slideLayout" Target="../slideLayouts/slideLayout35.xml"/><Relationship Id="rId11" Type="http://schemas.openxmlformats.org/officeDocument/2006/relationships/tags" Target="../tags/tag553.xml"/><Relationship Id="rId10" Type="http://schemas.openxmlformats.org/officeDocument/2006/relationships/image" Target="../media/image17.png"/><Relationship Id="rId1" Type="http://schemas.openxmlformats.org/officeDocument/2006/relationships/tags" Target="../tags/tag545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561.xml"/><Relationship Id="rId8" Type="http://schemas.openxmlformats.org/officeDocument/2006/relationships/tags" Target="../tags/tag560.xml"/><Relationship Id="rId7" Type="http://schemas.openxmlformats.org/officeDocument/2006/relationships/tags" Target="../tags/tag559.xml"/><Relationship Id="rId6" Type="http://schemas.openxmlformats.org/officeDocument/2006/relationships/tags" Target="../tags/tag558.xml"/><Relationship Id="rId5" Type="http://schemas.openxmlformats.org/officeDocument/2006/relationships/tags" Target="../tags/tag557.xml"/><Relationship Id="rId4" Type="http://schemas.openxmlformats.org/officeDocument/2006/relationships/tags" Target="../tags/tag556.xml"/><Relationship Id="rId3" Type="http://schemas.openxmlformats.org/officeDocument/2006/relationships/tags" Target="../tags/tag555.xml"/><Relationship Id="rId2" Type="http://schemas.openxmlformats.org/officeDocument/2006/relationships/tags" Target="../tags/tag554.xml"/><Relationship Id="rId13" Type="http://schemas.openxmlformats.org/officeDocument/2006/relationships/notesSlide" Target="../notesSlides/notesSlide26.xml"/><Relationship Id="rId12" Type="http://schemas.openxmlformats.org/officeDocument/2006/relationships/slideLayout" Target="../slideLayouts/slideLayout35.xml"/><Relationship Id="rId11" Type="http://schemas.openxmlformats.org/officeDocument/2006/relationships/tags" Target="../tags/tag562.xml"/><Relationship Id="rId10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7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566.xml"/><Relationship Id="rId3" Type="http://schemas.openxmlformats.org/officeDocument/2006/relationships/tags" Target="../tags/tag565.xml"/><Relationship Id="rId2" Type="http://schemas.openxmlformats.org/officeDocument/2006/relationships/tags" Target="../tags/tag564.xml"/><Relationship Id="rId1" Type="http://schemas.openxmlformats.org/officeDocument/2006/relationships/tags" Target="../tags/tag563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575.xml"/><Relationship Id="rId8" Type="http://schemas.openxmlformats.org/officeDocument/2006/relationships/tags" Target="../tags/tag574.xml"/><Relationship Id="rId7" Type="http://schemas.openxmlformats.org/officeDocument/2006/relationships/tags" Target="../tags/tag573.xml"/><Relationship Id="rId6" Type="http://schemas.openxmlformats.org/officeDocument/2006/relationships/tags" Target="../tags/tag572.xml"/><Relationship Id="rId5" Type="http://schemas.openxmlformats.org/officeDocument/2006/relationships/tags" Target="../tags/tag571.xml"/><Relationship Id="rId4" Type="http://schemas.openxmlformats.org/officeDocument/2006/relationships/tags" Target="../tags/tag570.xml"/><Relationship Id="rId3" Type="http://schemas.openxmlformats.org/officeDocument/2006/relationships/tags" Target="../tags/tag569.xml"/><Relationship Id="rId2" Type="http://schemas.openxmlformats.org/officeDocument/2006/relationships/tags" Target="../tags/tag568.xml"/><Relationship Id="rId11" Type="http://schemas.openxmlformats.org/officeDocument/2006/relationships/notesSlide" Target="../notesSlides/notesSlide28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56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372.xml"/><Relationship Id="rId3" Type="http://schemas.openxmlformats.org/officeDocument/2006/relationships/tags" Target="../tags/tag371.xml"/><Relationship Id="rId2" Type="http://schemas.openxmlformats.org/officeDocument/2006/relationships/tags" Target="../tags/tag370.xml"/><Relationship Id="rId1" Type="http://schemas.openxmlformats.org/officeDocument/2006/relationships/tags" Target="../tags/tag36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79.xml"/><Relationship Id="rId8" Type="http://schemas.openxmlformats.org/officeDocument/2006/relationships/hyperlink" Target="https://zhuanlan.zhihu.com/p/35598437%20%20" TargetMode="External"/><Relationship Id="rId7" Type="http://schemas.openxmlformats.org/officeDocument/2006/relationships/tags" Target="../tags/tag378.xml"/><Relationship Id="rId6" Type="http://schemas.openxmlformats.org/officeDocument/2006/relationships/tags" Target="../tags/tag377.xml"/><Relationship Id="rId5" Type="http://schemas.openxmlformats.org/officeDocument/2006/relationships/tags" Target="../tags/tag376.xml"/><Relationship Id="rId4" Type="http://schemas.openxmlformats.org/officeDocument/2006/relationships/tags" Target="../tags/tag375.xml"/><Relationship Id="rId3" Type="http://schemas.openxmlformats.org/officeDocument/2006/relationships/tags" Target="../tags/tag374.xml"/><Relationship Id="rId2" Type="http://schemas.openxmlformats.org/officeDocument/2006/relationships/image" Target="../media/image4.jpeg"/><Relationship Id="rId11" Type="http://schemas.openxmlformats.org/officeDocument/2006/relationships/notesSlide" Target="../notesSlides/notesSlide4.xml"/><Relationship Id="rId10" Type="http://schemas.openxmlformats.org/officeDocument/2006/relationships/slideLayout" Target="../slideLayouts/slideLayout35.xml"/><Relationship Id="rId1" Type="http://schemas.openxmlformats.org/officeDocument/2006/relationships/tags" Target="../tags/tag37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85.xml"/><Relationship Id="rId5" Type="http://schemas.openxmlformats.org/officeDocument/2006/relationships/tags" Target="../tags/tag384.xml"/><Relationship Id="rId4" Type="http://schemas.openxmlformats.org/officeDocument/2006/relationships/tags" Target="../tags/tag383.xml"/><Relationship Id="rId3" Type="http://schemas.openxmlformats.org/officeDocument/2006/relationships/tags" Target="../tags/tag382.xml"/><Relationship Id="rId2" Type="http://schemas.openxmlformats.org/officeDocument/2006/relationships/tags" Target="../tags/tag381.xml"/><Relationship Id="rId1" Type="http://schemas.openxmlformats.org/officeDocument/2006/relationships/tags" Target="../tags/tag380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389.xml"/><Relationship Id="rId3" Type="http://schemas.openxmlformats.org/officeDocument/2006/relationships/tags" Target="../tags/tag388.xml"/><Relationship Id="rId2" Type="http://schemas.openxmlformats.org/officeDocument/2006/relationships/tags" Target="../tags/tag387.xml"/><Relationship Id="rId1" Type="http://schemas.openxmlformats.org/officeDocument/2006/relationships/tags" Target="../tags/tag38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98.xml"/><Relationship Id="rId8" Type="http://schemas.openxmlformats.org/officeDocument/2006/relationships/tags" Target="../tags/tag397.xml"/><Relationship Id="rId7" Type="http://schemas.openxmlformats.org/officeDocument/2006/relationships/tags" Target="../tags/tag396.xml"/><Relationship Id="rId6" Type="http://schemas.openxmlformats.org/officeDocument/2006/relationships/tags" Target="../tags/tag395.xml"/><Relationship Id="rId5" Type="http://schemas.openxmlformats.org/officeDocument/2006/relationships/tags" Target="../tags/tag394.xml"/><Relationship Id="rId4" Type="http://schemas.openxmlformats.org/officeDocument/2006/relationships/tags" Target="../tags/tag393.xml"/><Relationship Id="rId3" Type="http://schemas.openxmlformats.org/officeDocument/2006/relationships/tags" Target="../tags/tag392.xml"/><Relationship Id="rId2" Type="http://schemas.openxmlformats.org/officeDocument/2006/relationships/tags" Target="../tags/tag391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35.xml"/><Relationship Id="rId12" Type="http://schemas.openxmlformats.org/officeDocument/2006/relationships/tags" Target="../tags/tag400.xml"/><Relationship Id="rId11" Type="http://schemas.openxmlformats.org/officeDocument/2006/relationships/image" Target="../media/image5.png"/><Relationship Id="rId10" Type="http://schemas.openxmlformats.org/officeDocument/2006/relationships/tags" Target="../tags/tag399.xml"/><Relationship Id="rId1" Type="http://schemas.openxmlformats.org/officeDocument/2006/relationships/tags" Target="../tags/tag390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tags" Target="../tags/tag405.xml"/><Relationship Id="rId4" Type="http://schemas.openxmlformats.org/officeDocument/2006/relationships/tags" Target="../tags/tag404.xml"/><Relationship Id="rId3" Type="http://schemas.openxmlformats.org/officeDocument/2006/relationships/tags" Target="../tags/tag403.xml"/><Relationship Id="rId2" Type="http://schemas.openxmlformats.org/officeDocument/2006/relationships/tags" Target="../tags/tag402.xml"/><Relationship Id="rId17" Type="http://schemas.openxmlformats.org/officeDocument/2006/relationships/notesSlide" Target="../notesSlides/notesSlide8.xml"/><Relationship Id="rId16" Type="http://schemas.openxmlformats.org/officeDocument/2006/relationships/slideLayout" Target="../slideLayouts/slideLayout35.xml"/><Relationship Id="rId15" Type="http://schemas.openxmlformats.org/officeDocument/2006/relationships/tags" Target="../tags/tag413.xml"/><Relationship Id="rId14" Type="http://schemas.openxmlformats.org/officeDocument/2006/relationships/image" Target="../media/image7.png"/><Relationship Id="rId13" Type="http://schemas.openxmlformats.org/officeDocument/2006/relationships/tags" Target="../tags/tag412.xml"/><Relationship Id="rId12" Type="http://schemas.openxmlformats.org/officeDocument/2006/relationships/image" Target="../media/image6.png"/><Relationship Id="rId11" Type="http://schemas.openxmlformats.org/officeDocument/2006/relationships/tags" Target="../tags/tag411.xml"/><Relationship Id="rId10" Type="http://schemas.openxmlformats.org/officeDocument/2006/relationships/tags" Target="../tags/tag410.xml"/><Relationship Id="rId1" Type="http://schemas.openxmlformats.org/officeDocument/2006/relationships/tags" Target="../tags/tag40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hyperlink" Target="http://10.100.0.101:8090/pages/viewpage.action?pageId=66486673" TargetMode="External"/><Relationship Id="rId8" Type="http://schemas.openxmlformats.org/officeDocument/2006/relationships/tags" Target="../tags/tag421.xml"/><Relationship Id="rId7" Type="http://schemas.openxmlformats.org/officeDocument/2006/relationships/tags" Target="../tags/tag420.xml"/><Relationship Id="rId6" Type="http://schemas.openxmlformats.org/officeDocument/2006/relationships/tags" Target="../tags/tag419.xml"/><Relationship Id="rId5" Type="http://schemas.openxmlformats.org/officeDocument/2006/relationships/tags" Target="../tags/tag418.xml"/><Relationship Id="rId4" Type="http://schemas.openxmlformats.org/officeDocument/2006/relationships/tags" Target="../tags/tag417.xml"/><Relationship Id="rId3" Type="http://schemas.openxmlformats.org/officeDocument/2006/relationships/tags" Target="../tags/tag416.xml"/><Relationship Id="rId2" Type="http://schemas.openxmlformats.org/officeDocument/2006/relationships/tags" Target="../tags/tag415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35.xml"/><Relationship Id="rId11" Type="http://schemas.openxmlformats.org/officeDocument/2006/relationships/tags" Target="../tags/tag423.xml"/><Relationship Id="rId10" Type="http://schemas.openxmlformats.org/officeDocument/2006/relationships/tags" Target="../tags/tag422.xml"/><Relationship Id="rId1" Type="http://schemas.openxmlformats.org/officeDocument/2006/relationships/tags" Target="../tags/tag4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-678"/>
            <a:ext cx="849937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8439911" y="3428322"/>
            <a:ext cx="3843529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dirty="0">
                <a:gradFill>
                  <a:gsLst>
                    <a:gs pos="100000">
                      <a:schemeClr val="accent1"/>
                    </a:gs>
                    <a:gs pos="4000">
                      <a:schemeClr val="accent1">
                        <a:lumMod val="60000"/>
                        <a:lumOff val="40000"/>
                      </a:schemeClr>
                    </a:gs>
                    <a:gs pos="33000">
                      <a:schemeClr val="accent1"/>
                    </a:gs>
                  </a:gsLst>
                  <a:lin ang="2700000" scaled="0"/>
                  <a:tileRect/>
                </a:gradFill>
                <a:latin typeface="Arial" panose="020B0704020202020204" pitchFamily="34" charset="0"/>
                <a:ea typeface="微软雅黑" charset="-122"/>
              </a:rPr>
              <a:t>OpenStack&amp;持续集成使用分享</a:t>
            </a:r>
            <a:endParaRPr lang="zh-CN" altLang="en-US" sz="2800" b="1" dirty="0">
              <a:gradFill>
                <a:gsLst>
                  <a:gs pos="100000">
                    <a:schemeClr val="accent1"/>
                  </a:gs>
                  <a:gs pos="4000">
                    <a:schemeClr val="accent1">
                      <a:lumMod val="60000"/>
                      <a:lumOff val="40000"/>
                    </a:schemeClr>
                  </a:gs>
                  <a:gs pos="33000">
                    <a:schemeClr val="accent1"/>
                  </a:gs>
                </a:gsLst>
                <a:lin ang="2700000" scaled="0"/>
                <a:tileRect/>
              </a:gradFill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796" y="335032"/>
            <a:ext cx="1732734" cy="719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实例</a:t>
            </a:r>
            <a:endParaRPr lang="en-US" altLang="zh-CN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397696" y="1984527"/>
            <a:ext cx="10972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创建实例</a:t>
            </a:r>
            <a:endParaRPr lang="zh-CN" altLang="en-US"/>
          </a:p>
        </p:txBody>
      </p:sp>
      <p:pic>
        <p:nvPicPr>
          <p:cNvPr id="6" name="图片 5" descr="upload_post_object_v2_186534986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74663" y="2631344"/>
            <a:ext cx="3848659" cy="3268413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6241905" y="2110982"/>
            <a:ext cx="5314208" cy="3443406"/>
          </a:xfrm>
          <a:prstGeom prst="rect">
            <a:avLst/>
          </a:prstGeom>
        </p:spPr>
        <p:txBody>
          <a:bodyPr wrap="square" rtlCol="0">
            <a:noAutofit/>
          </a:bodyPr>
          <a:p>
            <a:pPr algn="l"/>
            <a:r>
              <a:rPr lang="zh-CN" altLang="en-US" b="1"/>
              <a:t>Compute可用域</a:t>
            </a:r>
            <a:r>
              <a:rPr lang="zh-CN" altLang="en-US"/>
              <a:t>：可用域在Nova中用于将计算节点逻辑上分组，以实现高可用性。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 b="1"/>
              <a:t>Nova可用域</a:t>
            </a:r>
            <a:r>
              <a:rPr lang="zh-CN" altLang="en-US"/>
              <a:t>：在Nova中，可用域的概念与Compute相同，用于提高虚拟机的可用性和容错性。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 b="1"/>
              <a:t>Storage可用域</a:t>
            </a:r>
            <a:r>
              <a:rPr lang="zh-CN" altLang="en-US"/>
              <a:t>：存储服务（如Cinder）也可以配置可用域，以确保数据的高可用性和持久性。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推荐使用Compute逻辑分组可用域。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924700" y="75565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083430" y="94424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0943095" y="94424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223130" y="94424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59562" y="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75070" y="32512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67450" y="627126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901840" y="66589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实例</a:t>
            </a:r>
            <a:endParaRPr lang="en-US" altLang="zh-CN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1251786" y="1998497"/>
            <a:ext cx="109728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/>
              <a:t>创建实例</a:t>
            </a:r>
            <a:endParaRPr lang="zh-CN" altLang="en-US"/>
          </a:p>
        </p:txBody>
      </p:sp>
      <p:pic>
        <p:nvPicPr>
          <p:cNvPr id="5" name="图片 4" descr="upload_post_object_v2_28954892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1810" y="2436112"/>
            <a:ext cx="4203871" cy="3982906"/>
          </a:xfrm>
          <a:prstGeom prst="rect">
            <a:avLst/>
          </a:prstGeom>
        </p:spPr>
      </p:pic>
      <p:sp>
        <p:nvSpPr>
          <p:cNvPr id="7" name="文本框 6"/>
          <p:cNvSpPr txBox="1"/>
          <p:nvPr userDrawn="1"/>
        </p:nvSpPr>
        <p:spPr>
          <a:xfrm>
            <a:off x="6562907" y="1916436"/>
            <a:ext cx="4986325" cy="3935929"/>
          </a:xfrm>
          <a:prstGeom prst="rect">
            <a:avLst/>
          </a:prstGeom>
        </p:spPr>
        <p:txBody>
          <a:bodyPr wrap="square" rtlCol="0">
            <a:noAutofit/>
          </a:bodyPr>
          <a:p>
            <a:r>
              <a:rPr lang="zh-CN" altLang="en-US"/>
              <a:t>选择源分为</a:t>
            </a:r>
            <a:r>
              <a:rPr lang="en-US" altLang="zh-CN"/>
              <a:t>Image</a:t>
            </a:r>
            <a:r>
              <a:rPr lang="zh-CN" altLang="en-US"/>
              <a:t>（镜像源）、</a:t>
            </a:r>
            <a:r>
              <a:rPr lang="en-US" altLang="zh-CN"/>
              <a:t>Volume</a:t>
            </a:r>
            <a:r>
              <a:rPr lang="zh-CN" altLang="en-US"/>
              <a:t>（卷）和快照</a:t>
            </a:r>
            <a:r>
              <a:rPr lang="en-US" altLang="zh-CN"/>
              <a:t>3</a:t>
            </a:r>
            <a:r>
              <a:rPr lang="zh-CN" altLang="en-US"/>
              <a:t>种方式。</a:t>
            </a:r>
            <a:endParaRPr lang="zh-CN" altLang="en-US"/>
          </a:p>
          <a:p>
            <a:r>
              <a:rPr lang="zh-CN" altLang="en-US" b="1"/>
              <a:t>Image：</a:t>
            </a:r>
            <a:endParaRPr lang="zh-CN" altLang="en-US"/>
          </a:p>
          <a:p>
            <a:r>
              <a:rPr lang="zh-CN" altLang="en-US"/>
              <a:t>采用</a:t>
            </a:r>
            <a:r>
              <a:rPr lang="en-US" altLang="zh-CN"/>
              <a:t>Image</a:t>
            </a:r>
            <a:r>
              <a:rPr lang="zh-CN" altLang="en-US"/>
              <a:t>方式创建需要选择对应的镜像。</a:t>
            </a:r>
            <a:endParaRPr lang="zh-CN" altLang="en-US"/>
          </a:p>
          <a:p>
            <a:r>
              <a:rPr lang="zh-CN" altLang="en-US"/>
              <a:t>选择不创建新卷：会随着实例的删除而一起被删除。</a:t>
            </a:r>
            <a:endParaRPr lang="zh-CN" altLang="en-US"/>
          </a:p>
          <a:p>
            <a:r>
              <a:rPr lang="zh-CN" altLang="en-US"/>
              <a:t>选择创建新卷：会创建持久化存储卷，当删除实例时卷是不会跟着一起删除的。例如数据库或需要长期存储的应用可以选择创建新卷。</a:t>
            </a:r>
            <a:endParaRPr lang="zh-CN" altLang="en-US"/>
          </a:p>
          <a:p>
            <a:r>
              <a:rPr lang="zh-CN" altLang="en-US" b="1"/>
              <a:t>Volume：</a:t>
            </a:r>
            <a:endParaRPr lang="zh-CN" altLang="en-US" b="1"/>
          </a:p>
          <a:p>
            <a:r>
              <a:rPr lang="zh-CN" altLang="en-US"/>
              <a:t>直接选择一个持久化存储的卷进行创建。注：该卷需要包含操作系统，不能是一个空卷。</a:t>
            </a:r>
            <a:endParaRPr lang="zh-CN" altLang="en-US"/>
          </a:p>
          <a:p>
            <a:r>
              <a:rPr lang="zh-CN" altLang="en-US" b="1"/>
              <a:t>快照：</a:t>
            </a:r>
            <a:endParaRPr lang="zh-CN" altLang="en-US" b="1"/>
          </a:p>
          <a:p>
            <a:r>
              <a:rPr lang="zh-CN" altLang="en-US"/>
              <a:t>同</a:t>
            </a:r>
            <a:r>
              <a:rPr lang="en-US" altLang="zh-CN"/>
              <a:t>Image</a:t>
            </a:r>
            <a:r>
              <a:rPr lang="zh-CN" altLang="en-US"/>
              <a:t>相似。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实例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类型</a:t>
            </a:r>
            <a:endParaRPr lang="zh-CN" altLang="en-US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pic>
        <p:nvPicPr>
          <p:cNvPr id="7" name="图片 6" descr="upload_post_object_v2_25705546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7731" y="2333714"/>
            <a:ext cx="10894959" cy="3830259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940535" y="1798749"/>
            <a:ext cx="5278120" cy="368300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 b="1"/>
              <a:t>实例类型</a:t>
            </a:r>
            <a:r>
              <a:rPr lang="zh-CN" altLang="en-US"/>
              <a:t>：根据各个系统所需选择对应的配置即可 </a:t>
            </a:r>
            <a:endParaRPr lang="zh-CN" altLang="en-US"/>
          </a:p>
        </p:txBody>
      </p:sp>
    </p:spTree>
    <p:custDataLst>
      <p:tags r:id="rId10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OpenStack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平台使用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94000" y="3409462"/>
            <a:ext cx="73152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更多使用方法：https://docs.openstack.org/horizon/2024.2/user/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417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03</a:t>
            </a:r>
            <a:endParaRPr lang="en-US" altLang="zh-CN" sz="417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OpenStack内部的网络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lt1"/>
                </a:solidFill>
                <a:latin typeface="+mn-lt"/>
                <a:ea typeface="+mn-ea"/>
              </a:rPr>
              <a:t>openVswitch provider </a:t>
            </a:r>
            <a:r>
              <a:rPr sz="1800" dirty="0">
                <a:solidFill>
                  <a:schemeClr val="lt1"/>
                </a:solidFill>
                <a:latin typeface="+mn-lt"/>
                <a:ea typeface="+mn-ea"/>
              </a:rPr>
              <a:t>网络</a:t>
            </a:r>
            <a:endParaRPr sz="1800" dirty="0">
              <a:solidFill>
                <a:schemeClr val="lt1"/>
              </a:solidFill>
              <a:latin typeface="+mn-lt"/>
              <a:ea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网络情况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536060" y="1845521"/>
            <a:ext cx="9819655" cy="277171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Font typeface="Arial" panose="020B0704020202020204" pitchFamily="34" charset="0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【</a:t>
            </a:r>
            <a:r>
              <a:rPr lang="zh-CN" altLang="en-US" dirty="0">
                <a:solidFill>
                  <a:schemeClr val="tx1"/>
                </a:solidFill>
                <a:uFillTx/>
                <a:latin typeface="Arial" panose="020B0704020202020204" pitchFamily="34" charset="0"/>
                <a:ea typeface="微软雅黑" charset="0"/>
              </a:rPr>
              <a:t>网络情况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】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indent="0" algn="l">
              <a:buFont typeface="Arial" panose="020B0704020202020204" pitchFamily="34" charset="0"/>
            </a:pP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VM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网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(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租户网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)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中的地址分配，由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OpenStack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内部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dhcp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实现，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VM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网在北京公司单独使用一个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B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段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(10.15.0.0/16)</a:t>
            </a:r>
            <a:endParaRPr lang="en-US" altLang="zh-CN" dirty="0">
              <a:solidFill>
                <a:srgbClr val="000000"/>
              </a:solidFill>
              <a:latin typeface="Arial" panose="020B0704020202020204" pitchFamily="34" charset="0"/>
              <a:ea typeface="微软雅黑" charset="0"/>
            </a:endParaRPr>
          </a:p>
          <a:p>
            <a:pPr indent="0" algn="l">
              <a:buFont typeface="Arial" panose="020B0704020202020204" pitchFamily="34" charset="0"/>
            </a:pP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，各项目组可在该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B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大段建立项目所属的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C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小段。前期可先联系管理员进行分配。</a:t>
            </a:r>
            <a:endParaRPr lang="zh-CN" altLang="en-US" dirty="0">
              <a:solidFill>
                <a:srgbClr val="000000"/>
              </a:solidFill>
              <a:latin typeface="Arial" panose="020B0704020202020204" pitchFamily="34" charset="0"/>
              <a:ea typeface="微软雅黑" charset="0"/>
            </a:endParaRPr>
          </a:p>
          <a:p>
            <a:pPr indent="0" algn="l">
              <a:buFont typeface="Arial" panose="020B0704020202020204" pitchFamily="34" charset="0"/>
            </a:pPr>
            <a:endParaRPr lang="zh-CN" altLang="en-US" dirty="0">
              <a:solidFill>
                <a:srgbClr val="000000"/>
              </a:solidFill>
              <a:latin typeface="Arial" panose="020B0704020202020204" pitchFamily="34" charset="0"/>
              <a:ea typeface="微软雅黑" charset="0"/>
            </a:endParaRPr>
          </a:p>
          <a:p>
            <a:pPr indent="0" algn="l">
              <a:buFont typeface="Arial" panose="020B0704020202020204" pitchFamily="34" charset="0"/>
            </a:pP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【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IP</a:t>
            </a: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固定场景】</a:t>
            </a:r>
            <a:r>
              <a:rPr lang="en-US" altLang="zh-CN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demo</a:t>
            </a:r>
            <a:endParaRPr lang="zh-CN" altLang="en-US" dirty="0">
              <a:solidFill>
                <a:srgbClr val="000000"/>
              </a:solidFill>
              <a:latin typeface="Arial" panose="020B0704020202020204" pitchFamily="34" charset="0"/>
              <a:ea typeface="微软雅黑" charset="0"/>
            </a:endParaRPr>
          </a:p>
          <a:p>
            <a:pPr indent="0" algn="l">
              <a:buFont typeface="Arial" panose="020B0704020202020204" pitchFamily="34" charset="0"/>
            </a:pPr>
            <a:r>
              <a:rPr lang="zh-CN" altLang="en-US" dirty="0">
                <a:solidFill>
                  <a:srgbClr val="000000"/>
                </a:solidFill>
                <a:latin typeface="Arial" panose="020B0704020202020204" pitchFamily="34" charset="0"/>
                <a:ea typeface="微软雅黑" charset="0"/>
              </a:rPr>
              <a:t>需要提前进行网络端口开通，在创建实例的时候指定关联端口，进行地址分配。</a:t>
            </a:r>
            <a:endParaRPr lang="zh-CN" altLang="en-US" dirty="0">
              <a:solidFill>
                <a:schemeClr val="accent5"/>
              </a:solidFill>
              <a:latin typeface="Arial" panose="020B0704020202020204"/>
              <a:ea typeface="微软雅黑" charset="-122"/>
            </a:endParaRPr>
          </a:p>
          <a:p>
            <a:pPr indent="0" algn="l">
              <a:buFont typeface="Arial" panose="020B0704020202020204" pitchFamily="34" charset="0"/>
            </a:pPr>
            <a:endParaRPr lang="zh-CN" altLang="en-US" dirty="0">
              <a:solidFill>
                <a:schemeClr val="accent5"/>
              </a:solidFill>
              <a:latin typeface="Arial" panose="020B0704020202020204"/>
              <a:ea typeface="微软雅黑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upload_post_object_v2_364932368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7774" y="1613079"/>
            <a:ext cx="10749289" cy="4249328"/>
          </a:xfrm>
          <a:prstGeom prst="rect">
            <a:avLst/>
          </a:prstGeom>
        </p:spPr>
      </p:pic>
      <p:sp>
        <p:nvSpPr>
          <p:cNvPr id="21" name="同心圆 20"/>
          <p:cNvSpPr/>
          <p:nvPr>
            <p:custDataLst>
              <p:tags r:id="rId2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3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4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5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7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8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9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网络情况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网络情况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  <p:pic>
        <p:nvPicPr>
          <p:cNvPr id="4" name="图片 3" descr="upload_post_object_v2_298430036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27955" y="1528460"/>
            <a:ext cx="6160603" cy="4728821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417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04</a:t>
            </a:r>
            <a:endParaRPr lang="en-US" altLang="zh-CN" sz="417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统一认证平台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lt1"/>
                </a:solidFill>
                <a:uFillTx/>
              </a:rPr>
              <a:t>IT</a:t>
            </a:r>
            <a:r>
              <a:rPr sz="1800" dirty="0">
                <a:solidFill>
                  <a:schemeClr val="lt1"/>
                </a:solidFill>
                <a:uFillTx/>
              </a:rPr>
              <a:t>信息系统利用一个身份进行认证</a:t>
            </a:r>
            <a:endParaRPr sz="1800" dirty="0">
              <a:solidFill>
                <a:schemeClr val="lt1"/>
              </a:solidFill>
              <a:uFillTx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统一认证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  <p:pic>
        <p:nvPicPr>
          <p:cNvPr id="5" name="图片 4" descr="upload_post_object_v2_119960647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45504" y="2348653"/>
            <a:ext cx="5859161" cy="3908637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1047750" y="2904637"/>
            <a:ext cx="4218549" cy="205197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None/>
            </a:pPr>
            <a:r>
              <a:rPr lang="zh-CN" altLang="en-US" dirty="0">
                <a:solidFill>
                  <a:srgbClr val="000000"/>
                </a:solidFill>
                <a:latin typeface="Arial" panose="020B0704020202020204"/>
                <a:ea typeface="微软雅黑" charset="-122"/>
              </a:rPr>
              <a:t>曾经，开发环境里的信息系统用户管理宛如一盘散沙，各自独立。如今，整改之际融入统一身份认证系统，汇聚常用信息系统认证信息，让一个账号成为开启所有系统的万能钥匙。</a:t>
            </a:r>
            <a:endParaRPr lang="zh-CN" altLang="en-US" dirty="0">
              <a:solidFill>
                <a:srgbClr val="000000"/>
              </a:solidFill>
              <a:latin typeface="Arial" panose="020B0704020202020204"/>
              <a:ea typeface="微软雅黑" charset="-122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心圆 1"/>
          <p:cNvSpPr/>
          <p:nvPr>
            <p:custDataLst>
              <p:tags r:id="rId1"/>
            </p:custDataLst>
          </p:nvPr>
        </p:nvSpPr>
        <p:spPr>
          <a:xfrm rot="19440000" flipH="1">
            <a:off x="11440795" y="249618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3" name="同心圆 2"/>
          <p:cNvSpPr/>
          <p:nvPr>
            <p:custDataLst>
              <p:tags r:id="rId2"/>
            </p:custDataLst>
          </p:nvPr>
        </p:nvSpPr>
        <p:spPr>
          <a:xfrm rot="19440000" flipH="1">
            <a:off x="7905115" y="249618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4" name="同心圆 3"/>
          <p:cNvSpPr/>
          <p:nvPr>
            <p:custDataLst>
              <p:tags r:id="rId3"/>
            </p:custDataLst>
          </p:nvPr>
        </p:nvSpPr>
        <p:spPr>
          <a:xfrm rot="19440000" flipH="1">
            <a:off x="4328795" y="249618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6" name="同心圆 5"/>
          <p:cNvSpPr/>
          <p:nvPr>
            <p:custDataLst>
              <p:tags r:id="rId4"/>
            </p:custDataLst>
          </p:nvPr>
        </p:nvSpPr>
        <p:spPr>
          <a:xfrm rot="19440000" flipH="1">
            <a:off x="7905115" y="434530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7" name="同心圆 6"/>
          <p:cNvSpPr/>
          <p:nvPr>
            <p:custDataLst>
              <p:tags r:id="rId5"/>
            </p:custDataLst>
          </p:nvPr>
        </p:nvSpPr>
        <p:spPr>
          <a:xfrm rot="19440000" flipH="1">
            <a:off x="4328795" y="434530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" name="圆角矩形 7"/>
          <p:cNvSpPr/>
          <p:nvPr>
            <p:custDataLst>
              <p:tags r:id="rId6"/>
            </p:custDataLst>
          </p:nvPr>
        </p:nvSpPr>
        <p:spPr>
          <a:xfrm>
            <a:off x="1397000" y="2656205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938655" y="2784475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 dirty="0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01</a:t>
            </a:r>
            <a:endParaRPr lang="en-US" sz="2800" b="1" dirty="0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1397000" y="2656205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1938655" y="3298825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 fontScale="80000"/>
          </a:bodyPr>
          <a:p>
            <a:pPr algn="l"/>
            <a:r>
              <a:rPr lang="en-US" altLang="zh-CN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平台</a:t>
            </a:r>
            <a:r>
              <a:rPr lang="zh-CN" altLang="en-US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介绍</a:t>
            </a:r>
            <a:endParaRPr lang="zh-CN" altLang="en-US" sz="2400" b="1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17" name="圆角矩形 16"/>
          <p:cNvSpPr/>
          <p:nvPr>
            <p:custDataLst>
              <p:tags r:id="rId10"/>
            </p:custDataLst>
          </p:nvPr>
        </p:nvSpPr>
        <p:spPr>
          <a:xfrm>
            <a:off x="4953000" y="2656205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5494655" y="2784475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02</a:t>
            </a:r>
            <a:endParaRPr lang="en-US" sz="2800" b="1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19" name="圆角矩形 18"/>
          <p:cNvSpPr/>
          <p:nvPr>
            <p:custDataLst>
              <p:tags r:id="rId12"/>
            </p:custDataLst>
          </p:nvPr>
        </p:nvSpPr>
        <p:spPr>
          <a:xfrm>
            <a:off x="4953000" y="2656205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5494655" y="3298825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 fontScale="80000"/>
          </a:bodyPr>
          <a:p>
            <a:pPr algn="l"/>
            <a:r>
              <a:rPr lang="en-US" altLang="zh-CN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平台</a:t>
            </a:r>
            <a:r>
              <a:rPr lang="zh-CN" altLang="en-US" sz="2400" b="1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使用</a:t>
            </a:r>
            <a:endParaRPr lang="zh-CN" altLang="en-US" sz="2400" b="1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21" name="圆角矩形 20"/>
          <p:cNvSpPr/>
          <p:nvPr>
            <p:custDataLst>
              <p:tags r:id="rId14"/>
            </p:custDataLst>
          </p:nvPr>
        </p:nvSpPr>
        <p:spPr>
          <a:xfrm>
            <a:off x="8509000" y="2656205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>
            <p:custDataLst>
              <p:tags r:id="rId15"/>
            </p:custDataLst>
          </p:nvPr>
        </p:nvSpPr>
        <p:spPr>
          <a:xfrm>
            <a:off x="9050655" y="2784475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03</a:t>
            </a:r>
            <a:endParaRPr lang="en-US" sz="2800" b="1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24" name="圆角矩形 23"/>
          <p:cNvSpPr/>
          <p:nvPr>
            <p:custDataLst>
              <p:tags r:id="rId16"/>
            </p:custDataLst>
          </p:nvPr>
        </p:nvSpPr>
        <p:spPr>
          <a:xfrm>
            <a:off x="8509000" y="2656205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17"/>
            </p:custDataLst>
          </p:nvPr>
        </p:nvSpPr>
        <p:spPr>
          <a:xfrm>
            <a:off x="9050655" y="3298825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 fontScale="70000"/>
          </a:bodyPr>
          <a:p>
            <a:pPr algn="l"/>
            <a:r>
              <a:rPr lang="en-US" altLang="zh-CN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内部的</a:t>
            </a:r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网络</a:t>
            </a:r>
            <a:endParaRPr lang="zh-CN" altLang="en-US" sz="2400" b="1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29" name="圆角矩形 28"/>
          <p:cNvSpPr/>
          <p:nvPr>
            <p:custDataLst>
              <p:tags r:id="rId18"/>
            </p:custDataLst>
          </p:nvPr>
        </p:nvSpPr>
        <p:spPr>
          <a:xfrm>
            <a:off x="1397000" y="4480560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0" name="文本框 29"/>
          <p:cNvSpPr txBox="1"/>
          <p:nvPr>
            <p:custDataLst>
              <p:tags r:id="rId19"/>
            </p:custDataLst>
          </p:nvPr>
        </p:nvSpPr>
        <p:spPr>
          <a:xfrm>
            <a:off x="1938655" y="4608830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04</a:t>
            </a:r>
            <a:endParaRPr lang="en-US" sz="2800" b="1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31" name="圆角矩形 30"/>
          <p:cNvSpPr/>
          <p:nvPr>
            <p:custDataLst>
              <p:tags r:id="rId20"/>
            </p:custDataLst>
          </p:nvPr>
        </p:nvSpPr>
        <p:spPr>
          <a:xfrm>
            <a:off x="1397000" y="4480560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1"/>
            </p:custDataLst>
          </p:nvPr>
        </p:nvSpPr>
        <p:spPr>
          <a:xfrm>
            <a:off x="1938655" y="5123180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p>
            <a:pPr algn="l"/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统一认证</a:t>
            </a:r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平台</a:t>
            </a:r>
            <a:endParaRPr lang="zh-CN" altLang="en-US" sz="2400" b="1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33" name="圆角矩形 32"/>
          <p:cNvSpPr/>
          <p:nvPr>
            <p:custDataLst>
              <p:tags r:id="rId22"/>
            </p:custDataLst>
          </p:nvPr>
        </p:nvSpPr>
        <p:spPr>
          <a:xfrm>
            <a:off x="4953000" y="4480560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4" name="文本框 33"/>
          <p:cNvSpPr txBox="1"/>
          <p:nvPr>
            <p:custDataLst>
              <p:tags r:id="rId23"/>
            </p:custDataLst>
          </p:nvPr>
        </p:nvSpPr>
        <p:spPr>
          <a:xfrm>
            <a:off x="5494655" y="4608830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05</a:t>
            </a:r>
            <a:endParaRPr lang="en-US" sz="2800" b="1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36" name="圆角矩形 35"/>
          <p:cNvSpPr/>
          <p:nvPr>
            <p:custDataLst>
              <p:tags r:id="rId24"/>
            </p:custDataLst>
          </p:nvPr>
        </p:nvSpPr>
        <p:spPr>
          <a:xfrm>
            <a:off x="4953000" y="4480560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7" name="文本框 36"/>
          <p:cNvSpPr txBox="1"/>
          <p:nvPr>
            <p:custDataLst>
              <p:tags r:id="rId25"/>
            </p:custDataLst>
          </p:nvPr>
        </p:nvSpPr>
        <p:spPr>
          <a:xfrm>
            <a:off x="5494655" y="5123180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p>
            <a:pPr algn="l"/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持续集成</a:t>
            </a:r>
            <a:r>
              <a:rPr lang="zh-CN" altLang="en-US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环境</a:t>
            </a:r>
            <a:endParaRPr lang="zh-CN" altLang="en-US" sz="2400" b="1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45" name="文本框 44"/>
          <p:cNvSpPr txBox="1"/>
          <p:nvPr>
            <p:custDataLst>
              <p:tags r:id="rId26"/>
            </p:custDataLst>
          </p:nvPr>
        </p:nvSpPr>
        <p:spPr>
          <a:xfrm>
            <a:off x="1290320" y="998855"/>
            <a:ext cx="1874520" cy="962660"/>
          </a:xfrm>
          <a:prstGeom prst="rect">
            <a:avLst/>
          </a:prstGeom>
          <a:noFill/>
        </p:spPr>
        <p:txBody>
          <a:bodyPr wrap="square" rtlCol="0" anchor="t" anchorCtr="0">
            <a:normAutofit fontScale="90000"/>
          </a:bodyPr>
          <a:p>
            <a:pPr algn="di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6000" b="1" dirty="0">
                <a:gradFill>
                  <a:gsLst>
                    <a:gs pos="100000">
                      <a:schemeClr val="accent1"/>
                    </a:gs>
                    <a:gs pos="4000">
                      <a:schemeClr val="accent1">
                        <a:lumMod val="60000"/>
                        <a:lumOff val="40000"/>
                      </a:schemeClr>
                    </a:gs>
                    <a:gs pos="33000">
                      <a:schemeClr val="accent1"/>
                    </a:gs>
                  </a:gsLst>
                  <a:lin ang="2700000" scaled="0"/>
                  <a:tileRect/>
                </a:gradFill>
                <a:latin typeface="Arial" panose="020B0704020202020204" pitchFamily="34" charset="0"/>
                <a:ea typeface="微软雅黑" charset="-122"/>
              </a:rPr>
              <a:t>目 录</a:t>
            </a:r>
            <a:endParaRPr lang="zh-CN" altLang="en-US" sz="6000" b="1" dirty="0">
              <a:gradFill>
                <a:gsLst>
                  <a:gs pos="100000">
                    <a:schemeClr val="accent1"/>
                  </a:gs>
                  <a:gs pos="4000">
                    <a:schemeClr val="accent1">
                      <a:lumMod val="60000"/>
                      <a:lumOff val="40000"/>
                    </a:schemeClr>
                  </a:gs>
                  <a:gs pos="33000">
                    <a:schemeClr val="accent1"/>
                  </a:gs>
                </a:gsLst>
                <a:lin ang="2700000" scaled="0"/>
                <a:tileRect/>
              </a:gra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23" name="同心圆 22"/>
          <p:cNvSpPr/>
          <p:nvPr>
            <p:custDataLst>
              <p:tags r:id="rId27"/>
            </p:custDataLst>
          </p:nvPr>
        </p:nvSpPr>
        <p:spPr>
          <a:xfrm rot="19440000" flipH="1">
            <a:off x="11471910" y="4344035"/>
            <a:ext cx="337185" cy="337185"/>
          </a:xfrm>
          <a:prstGeom prst="donut">
            <a:avLst>
              <a:gd name="adj" fmla="val 27083"/>
            </a:avLst>
          </a:prstGeom>
          <a:solidFill>
            <a:schemeClr val="accent1"/>
          </a:soli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25" name="圆角矩形 24"/>
          <p:cNvSpPr/>
          <p:nvPr>
            <p:custDataLst>
              <p:tags r:id="rId28"/>
            </p:custDataLst>
          </p:nvPr>
        </p:nvSpPr>
        <p:spPr>
          <a:xfrm>
            <a:off x="8519795" y="4479290"/>
            <a:ext cx="3120390" cy="1320800"/>
          </a:xfrm>
          <a:prstGeom prst="roundRect">
            <a:avLst>
              <a:gd name="adj" fmla="val 4398"/>
            </a:avLst>
          </a:prstGeom>
          <a:solidFill>
            <a:schemeClr val="lt1"/>
          </a:solidFill>
          <a:ln>
            <a:noFill/>
          </a:ln>
          <a:effectLst>
            <a:outerShdw blurRad="165100" dist="38100" dir="2760000" algn="l" rotWithShape="0">
              <a:schemeClr val="accent1"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9"/>
            </p:custDataLst>
          </p:nvPr>
        </p:nvSpPr>
        <p:spPr>
          <a:xfrm>
            <a:off x="9061450" y="4607560"/>
            <a:ext cx="594360" cy="419100"/>
          </a:xfrm>
          <a:prstGeom prst="rect">
            <a:avLst/>
          </a:prstGeom>
          <a:noFill/>
        </p:spPr>
        <p:txBody>
          <a:bodyPr wrap="square" rtlCol="0">
            <a:normAutofit fontScale="75000" lnSpcReduction="20000"/>
          </a:bodyPr>
          <a:p>
            <a:r>
              <a:rPr lang="en-US" sz="2800" b="1">
                <a:solidFill>
                  <a:schemeClr val="accent1"/>
                </a:solidFill>
                <a:latin typeface="Arial" panose="020B0704020202020204" pitchFamily="34" charset="0"/>
                <a:ea typeface="微软雅黑" charset="-122"/>
                <a:cs typeface="Bahnschrift" panose="020B0502040204020203" charset="0"/>
              </a:rPr>
              <a:t>06</a:t>
            </a:r>
            <a:endParaRPr lang="zh-CN" altLang="en-US" sz="2800" b="1">
              <a:solidFill>
                <a:schemeClr val="accent1"/>
              </a:solidFill>
              <a:latin typeface="Arial" panose="020B0704020202020204" pitchFamily="34" charset="0"/>
              <a:ea typeface="微软雅黑" charset="-122"/>
              <a:cs typeface="Bahnschrift" panose="020B0502040204020203" charset="0"/>
            </a:endParaRPr>
          </a:p>
        </p:txBody>
      </p:sp>
      <p:sp>
        <p:nvSpPr>
          <p:cNvPr id="27" name="圆角矩形 26"/>
          <p:cNvSpPr/>
          <p:nvPr>
            <p:custDataLst>
              <p:tags r:id="rId30"/>
            </p:custDataLst>
          </p:nvPr>
        </p:nvSpPr>
        <p:spPr>
          <a:xfrm>
            <a:off x="8519795" y="4479290"/>
            <a:ext cx="353695" cy="1320800"/>
          </a:xfrm>
          <a:prstGeom prst="roundRect">
            <a:avLst>
              <a:gd name="adj" fmla="val 4398"/>
            </a:avLst>
          </a:prstGeom>
          <a:pattFill prst="wdDnDiag">
            <a:fgClr>
              <a:schemeClr val="accent1"/>
            </a:fgClr>
            <a:bgClr>
              <a:schemeClr val="accent1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5" name="文本框 34"/>
          <p:cNvSpPr txBox="1"/>
          <p:nvPr>
            <p:custDataLst>
              <p:tags r:id="rId31"/>
            </p:custDataLst>
          </p:nvPr>
        </p:nvSpPr>
        <p:spPr>
          <a:xfrm>
            <a:off x="9061450" y="5121910"/>
            <a:ext cx="2508885" cy="607060"/>
          </a:xfrm>
          <a:prstGeom prst="rect">
            <a:avLst/>
          </a:prstGeom>
          <a:noFill/>
          <a:effectLst/>
        </p:spPr>
        <p:txBody>
          <a:bodyPr wrap="square" rtlCol="0">
            <a:normAutofit/>
          </a:bodyPr>
          <a:p>
            <a:pPr algn="l"/>
            <a:r>
              <a:rPr lang="en-US" altLang="zh-CN" sz="2400" b="1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</a:rPr>
              <a:t>Q&amp;A</a:t>
            </a:r>
            <a:endParaRPr lang="en-US" altLang="zh-CN" sz="2400" b="1">
              <a:solidFill>
                <a:schemeClr val="dk1"/>
              </a:solidFill>
              <a:latin typeface="Arial" panose="020B0704020202020204" pitchFamily="34" charset="0"/>
              <a:ea typeface="微软雅黑" charset="-122"/>
            </a:endParaRPr>
          </a:p>
        </p:txBody>
      </p:sp>
    </p:spTree>
    <p:custDataLst>
      <p:tags r:id="rId3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统一认证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  <p:pic>
        <p:nvPicPr>
          <p:cNvPr id="4" name="图片 3" descr="upload_post_object_v2_2542352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23173" y="1391041"/>
            <a:ext cx="7019192" cy="5376403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uFillTx/>
                <a:latin typeface="Arial" panose="020B0704020202020204" pitchFamily="34" charset="0"/>
                <a:ea typeface="微软雅黑" charset="0"/>
              </a:rPr>
              <a:t>统一认证</a:t>
            </a:r>
            <a:endParaRPr lang="zh-CN" altLang="en-US" dirty="0">
              <a:solidFill>
                <a:schemeClr val="dk1"/>
              </a:solidFill>
              <a:uFillTx/>
              <a:latin typeface="Arial" panose="020B0704020202020204" pitchFamily="34" charset="0"/>
              <a:ea typeface="微软雅黑" charset="0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1828800" y="2022231"/>
          <a:ext cx="8534400" cy="2667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9885"/>
                <a:gridCol w="2442210"/>
                <a:gridCol w="3340735"/>
                <a:gridCol w="113157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系统名称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/>
                        <a:t>IP</a:t>
                      </a:r>
                      <a:r>
                        <a:rPr lang="zh-CN" altLang="en-US" b="1"/>
                        <a:t>地址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域名地址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是否支持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代码库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http://10.15.3.195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http://gitlab.int-guoyutec.com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镜像仓库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http://10.15.2.91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http://harbor.int-guoyutec.com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/>
                        <a:t>Jenkins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http://10.15.2.81:8080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</a:t>
                      </a:r>
                      <a:r>
                        <a:rPr lang="en-US" altLang="zh-CN" sz="1800">
                          <a:solidFill>
                            <a:schemeClr val="tx1"/>
                          </a:solidFill>
                        </a:rPr>
                        <a:t>jenkins</a:t>
                      </a:r>
                      <a:r>
                        <a:rPr lang="zh-CN" altLang="en-US"/>
                        <a:t>.int-guoyutec.com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代码扫描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http://10.15.1.150:9000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http://sonarqube.int-guoyutec.com:9000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禅道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http://10.15.3.190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http://zentao.int-guoyutec.com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不支持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b="1"/>
                        <a:t>rancher</a:t>
                      </a:r>
                      <a:endParaRPr lang="zh-CN" altLang="en-US" b="1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E7E6E6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http://10.15.3.239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http://</a:t>
                      </a:r>
                      <a:r>
                        <a:rPr lang="en-US" altLang="zh-CN" sz="1800">
                          <a:solidFill>
                            <a:schemeClr val="tx1"/>
                          </a:solidFill>
                        </a:rPr>
                        <a:t>rancher</a:t>
                      </a:r>
                      <a:r>
                        <a:rPr lang="zh-CN" altLang="en-US"/>
                        <a:t>.int-guoyutec.com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不支持</a:t>
                      </a:r>
                      <a:endParaRPr lang="zh-CN" altLang="en-US"/>
                    </a:p>
                  </a:txBody>
                  <a:tcPr anchor="ctr">
                    <a:lnL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12700" cmpd="sng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 userDrawn="1"/>
        </p:nvSpPr>
        <p:spPr>
          <a:xfrm>
            <a:off x="5913120" y="5583311"/>
            <a:ext cx="4450080" cy="460375"/>
          </a:xfrm>
          <a:prstGeom prst="rect">
            <a:avLst/>
          </a:prstGeom>
        </p:spPr>
        <p:txBody>
          <a:bodyPr wrap="none" rtlCol="0">
            <a:spAutoFit/>
          </a:bodyPr>
          <a:p>
            <a:r>
              <a:rPr lang="zh-CN" altLang="en-US" sz="1200">
                <a:highlight>
                  <a:srgbClr val="FFFF00"/>
                </a:highlight>
              </a:rPr>
              <a:t>统一认证只是给了各个子系统一个身份，具体细粒度的权限控制</a:t>
            </a:r>
            <a:endParaRPr lang="zh-CN" altLang="en-US" sz="1200">
              <a:highlight>
                <a:srgbClr val="FFFF00"/>
              </a:highlight>
            </a:endParaRPr>
          </a:p>
          <a:p>
            <a:pPr algn="ctr"/>
            <a:r>
              <a:rPr lang="zh-CN" altLang="en-US" sz="1200">
                <a:highlight>
                  <a:srgbClr val="FFFF00"/>
                </a:highlight>
              </a:rPr>
              <a:t>需在子系统内由项目管理员进行控制</a:t>
            </a:r>
            <a:endParaRPr lang="zh-CN" altLang="en-US" sz="1200">
              <a:highlight>
                <a:srgbClr val="FFFF00"/>
              </a:highlight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417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05</a:t>
            </a:r>
            <a:endParaRPr lang="en-US" altLang="zh-CN" sz="417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持续集成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lt1"/>
                </a:solidFill>
                <a:uFillTx/>
                <a:latin typeface="微软雅黑" charset="0"/>
                <a:ea typeface="微软雅黑" charset="0"/>
              </a:rPr>
              <a:t>g01</a:t>
            </a:r>
            <a:r>
              <a:rPr sz="1800" dirty="0">
                <a:solidFill>
                  <a:schemeClr val="lt1"/>
                </a:solidFill>
                <a:uFillTx/>
              </a:rPr>
              <a:t>构建</a:t>
            </a:r>
            <a:r>
              <a:rPr lang="en-US" altLang="zh-CN" sz="1800" dirty="0">
                <a:solidFill>
                  <a:schemeClr val="lt1"/>
                </a:solidFill>
                <a:uFillTx/>
              </a:rPr>
              <a:t>demo</a:t>
            </a:r>
            <a:endParaRPr sz="1800" dirty="0">
              <a:solidFill>
                <a:schemeClr val="lt1"/>
              </a:solidFill>
              <a:uFillTx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369060" y="92456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流程图: 或者 5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或者 6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1333974" y="825709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单击添加内容标题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8" name="图片 7" descr="upload_post_object_v2_3610236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361950"/>
            <a:ext cx="12192000" cy="613410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369060" y="92456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流程图: 或者 5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或者 6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1333974" y="825709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Jenkins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 构建使用文档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969645" y="1990090"/>
            <a:ext cx="101015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None/>
            </a:pPr>
            <a:r>
              <a:rPr lang="zh-CN" altLang="en-US" sz="1400" dirty="0">
                <a:solidFill>
                  <a:schemeClr val="tx1"/>
                </a:solidFill>
                <a:uFillTx/>
              </a:rPr>
              <a:t>看</a:t>
            </a:r>
            <a:r>
              <a:rPr lang="en-US" altLang="zh-CN" sz="1400" dirty="0">
                <a:solidFill>
                  <a:schemeClr val="tx1"/>
                </a:solidFill>
                <a:uFillTx/>
              </a:rPr>
              <a:t>PDF</a:t>
            </a:r>
            <a:r>
              <a:rPr lang="zh-CN" altLang="en-US" sz="1400" dirty="0">
                <a:solidFill>
                  <a:schemeClr val="tx1"/>
                </a:solidFill>
                <a:uFillTx/>
              </a:rPr>
              <a:t>《</a:t>
            </a:r>
            <a:r>
              <a:rPr lang="en-US" altLang="zh-CN" sz="1400" dirty="0">
                <a:solidFill>
                  <a:schemeClr val="tx1"/>
                </a:solidFill>
                <a:uFillTx/>
              </a:rPr>
              <a:t>Jenkins</a:t>
            </a:r>
            <a:r>
              <a:rPr lang="zh-CN" altLang="en-US" sz="1400" dirty="0">
                <a:solidFill>
                  <a:schemeClr val="tx1"/>
                </a:solidFill>
                <a:uFillTx/>
              </a:rPr>
              <a:t>构建使用文档</a:t>
            </a:r>
            <a:r>
              <a:rPr lang="en-US" altLang="zh-CN" sz="1400" dirty="0">
                <a:solidFill>
                  <a:schemeClr val="tx1"/>
                </a:solidFill>
                <a:uFillTx/>
              </a:rPr>
              <a:t>.pdf</a:t>
            </a:r>
            <a:r>
              <a:rPr lang="zh-CN" altLang="en-US" sz="1400" dirty="0">
                <a:solidFill>
                  <a:schemeClr val="tx1"/>
                </a:solidFill>
                <a:uFillTx/>
              </a:rPr>
              <a:t>》</a:t>
            </a:r>
            <a:endParaRPr lang="zh-CN" altLang="en-US" sz="1400" dirty="0">
              <a:solidFill>
                <a:schemeClr val="tx1"/>
              </a:solidFill>
              <a:uFillTx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369060" y="92456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流程图: 或者 5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或者 6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1333974" y="825709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Jenkins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 项目权限控制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2" name="图片 1" descr="upload_post_object_v2_23434795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7741" y="2713190"/>
            <a:ext cx="7297615" cy="3397952"/>
          </a:xfrm>
          <a:prstGeom prst="rect">
            <a:avLst/>
          </a:prstGeom>
        </p:spPr>
      </p:pic>
      <p:pic>
        <p:nvPicPr>
          <p:cNvPr id="8" name="图片 7" descr="upload_post_object_v2_374511135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33988" y="1881649"/>
            <a:ext cx="4002210" cy="4375641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upload_post_object_v2_36690360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6987" y="2395513"/>
            <a:ext cx="7639538" cy="2745459"/>
          </a:xfrm>
          <a:prstGeom prst="rect">
            <a:avLst/>
          </a:prstGeom>
        </p:spPr>
      </p:pic>
      <p:sp>
        <p:nvSpPr>
          <p:cNvPr id="21" name="同心圆 20"/>
          <p:cNvSpPr/>
          <p:nvPr>
            <p:custDataLst>
              <p:tags r:id="rId2"/>
            </p:custDataLst>
          </p:nvPr>
        </p:nvSpPr>
        <p:spPr>
          <a:xfrm rot="19440000" flipH="1">
            <a:off x="1369060" y="92456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3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4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5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流程图: 或者 5"/>
          <p:cNvSpPr/>
          <p:nvPr>
            <p:custDataLst>
              <p:tags r:id="rId7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或者 6"/>
          <p:cNvSpPr/>
          <p:nvPr>
            <p:custDataLst>
              <p:tags r:id="rId8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333974" y="825709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Gitlab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 项目权限控制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4" name="图片 3" descr="upload_post_object_v2_39629922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5250" y="2395513"/>
            <a:ext cx="5545260" cy="3933583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417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06</a:t>
            </a:r>
            <a:endParaRPr lang="en-US" altLang="zh-CN" sz="417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Q&amp;A</a:t>
            </a:r>
            <a:endParaRPr lang="en-US" altLang="zh-CN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solidFill>
                  <a:schemeClr val="lt1"/>
                </a:solidFill>
                <a:uFillTx/>
              </a:rPr>
              <a:t>Q&amp;</a:t>
            </a:r>
            <a:r>
              <a:rPr lang="en-US" altLang="zh-CN" sz="1800" dirty="0">
                <a:solidFill>
                  <a:schemeClr val="lt1"/>
                </a:solidFill>
                <a:uFillTx/>
              </a:rPr>
              <a:t>A</a:t>
            </a:r>
            <a:endParaRPr lang="en-US" altLang="zh-CN" sz="1800" dirty="0">
              <a:solidFill>
                <a:schemeClr val="lt1"/>
              </a:solidFill>
              <a:uFillTx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369060" y="92456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流程图: 或者 5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或者 6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1333974" y="825709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Q&amp;A</a:t>
            </a:r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500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01</a:t>
            </a:r>
            <a:endParaRPr lang="en-US" altLang="zh-CN" sz="500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OpenStack</a:t>
            </a:r>
            <a:r>
              <a:rPr lang="zh-CN" altLang="en-US" dirty="0"/>
              <a:t>平台</a:t>
            </a:r>
            <a:r>
              <a:rPr lang="zh-CN" altLang="en-US" dirty="0"/>
              <a:t>介绍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solidFill>
                  <a:schemeClr val="lt1"/>
                </a:solidFill>
                <a:latin typeface="+mn-lt"/>
                <a:ea typeface="+mn-ea"/>
              </a:rPr>
              <a:t>对平台</a:t>
            </a:r>
            <a:r>
              <a:rPr lang="zh-CN" altLang="en-US" sz="1800" dirty="0">
                <a:solidFill>
                  <a:schemeClr val="lt1"/>
                </a:solidFill>
                <a:latin typeface="+mn-lt"/>
                <a:ea typeface="+mn-ea"/>
              </a:rPr>
              <a:t>做个简介</a:t>
            </a:r>
            <a:endParaRPr lang="zh-CN" altLang="en-US" sz="1800" dirty="0">
              <a:solidFill>
                <a:schemeClr val="lt1"/>
              </a:solidFill>
              <a:latin typeface="+mn-lt"/>
              <a:ea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81660" y="4168775"/>
            <a:ext cx="5378450" cy="2604135"/>
          </a:xfrm>
          <a:prstGeom prst="rect">
            <a:avLst/>
          </a:prstGeom>
        </p:spPr>
      </p:pic>
      <p:sp>
        <p:nvSpPr>
          <p:cNvPr id="28" name="矩形 27"/>
          <p:cNvSpPr/>
          <p:nvPr>
            <p:custDataLst>
              <p:tags r:id="rId3"/>
            </p:custDataLst>
          </p:nvPr>
        </p:nvSpPr>
        <p:spPr>
          <a:xfrm rot="16200000">
            <a:off x="5765800" y="-5765800"/>
            <a:ext cx="661035" cy="1219263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或者 28"/>
          <p:cNvSpPr/>
          <p:nvPr>
            <p:custDataLst>
              <p:tags r:id="rId4"/>
            </p:custDataLst>
          </p:nvPr>
        </p:nvSpPr>
        <p:spPr>
          <a:xfrm>
            <a:off x="290830" y="197485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>
            <p:custDataLst>
              <p:tags r:id="rId5"/>
            </p:custDataLst>
          </p:nvPr>
        </p:nvSpPr>
        <p:spPr>
          <a:xfrm>
            <a:off x="11628755" y="197485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1045211" y="1116330"/>
            <a:ext cx="10101580" cy="87376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ctr"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solidFill>
                  <a:schemeClr val="accent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什么是</a:t>
            </a:r>
            <a:r>
              <a:rPr lang="en-US" altLang="zh-CN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？</a:t>
            </a:r>
            <a:endParaRPr lang="zh-CN" altLang="en-US" dirty="0">
              <a:solidFill>
                <a:schemeClr val="tx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7"/>
            </p:custDataLst>
          </p:nvPr>
        </p:nvSpPr>
        <p:spPr>
          <a:xfrm>
            <a:off x="969645" y="1990090"/>
            <a:ext cx="101015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OpenStack 是一个开源的云计算平台，用于构建和管理公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有云和私有云基础设施。它被广泛用于</a:t>
            </a:r>
            <a:r>
              <a:rPr lang="zh-CN" altLang="en-US" b="1" dirty="0">
                <a:solidFill>
                  <a:schemeClr val="accent5"/>
                </a:solidFill>
                <a:latin typeface="Arial" panose="020B0704020202020204" pitchFamily="34" charset="0"/>
                <a:ea typeface="微软雅黑" charset="-122"/>
              </a:rPr>
              <a:t>构建 IaaS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（基础设施即服务）环境，使组织能够灵活地</a:t>
            </a:r>
            <a:r>
              <a:rPr lang="zh-CN" altLang="en-US" b="1" dirty="0">
                <a:solidFill>
                  <a:schemeClr val="accent5"/>
                </a:solidFill>
                <a:latin typeface="Arial" panose="020B0704020202020204" pitchFamily="34" charset="0"/>
                <a:ea typeface="微软雅黑" charset="-122"/>
              </a:rPr>
              <a:t>管理和部署计算、存储和网络资源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。也可以理解为是一个框架平台，对于我们来说，他就是一个</a:t>
            </a:r>
            <a:r>
              <a:rPr lang="zh-CN" altLang="en-US" b="1" dirty="0">
                <a:solidFill>
                  <a:schemeClr val="accent5"/>
                </a:solidFill>
                <a:latin typeface="Arial" panose="020B0704020202020204" pitchFamily="34" charset="0"/>
                <a:ea typeface="微软雅黑" charset="-122"/>
              </a:rPr>
              <a:t>虚拟机的</a:t>
            </a:r>
            <a:r>
              <a:rPr lang="en-US" altLang="zh-CN" b="1" dirty="0">
                <a:solidFill>
                  <a:schemeClr val="accent5"/>
                </a:solidFill>
                <a:latin typeface="Arial" panose="020B0704020202020204" pitchFamily="34" charset="0"/>
                <a:ea typeface="微软雅黑" charset="-122"/>
              </a:rPr>
              <a:t>provider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，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基本可以支持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市面上所有常见的后端虚拟化，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如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KVM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、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HyperV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、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VMware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等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 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。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   </a:t>
            </a:r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algn="l"/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  <a:p>
            <a:pPr marL="3657600" lvl="8" indent="457200" algn="l"/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                            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  <a:hlinkClick r:id="rId8" action="ppaction://hlinkfile"/>
              </a:rPr>
              <a:t>https://zhuanlan.zhihu.com/p/35598437  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                                 </a:t>
            </a:r>
            <a:endParaRPr lang="en-US" altLang="zh-CN" dirty="0">
              <a:latin typeface="Arial" panose="020B0704020202020204" pitchFamily="34" charset="0"/>
              <a:ea typeface="微软雅黑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>
            <p:custDataLst>
              <p:tags r:id="rId1"/>
            </p:custDataLst>
          </p:nvPr>
        </p:nvSpPr>
        <p:spPr>
          <a:xfrm rot="16200000">
            <a:off x="5765800" y="-5765800"/>
            <a:ext cx="661035" cy="12192635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流程图: 或者 28"/>
          <p:cNvSpPr/>
          <p:nvPr>
            <p:custDataLst>
              <p:tags r:id="rId2"/>
            </p:custDataLst>
          </p:nvPr>
        </p:nvSpPr>
        <p:spPr>
          <a:xfrm>
            <a:off x="290830" y="197485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或者 4"/>
          <p:cNvSpPr/>
          <p:nvPr>
            <p:custDataLst>
              <p:tags r:id="rId3"/>
            </p:custDataLst>
          </p:nvPr>
        </p:nvSpPr>
        <p:spPr>
          <a:xfrm>
            <a:off x="11628755" y="197485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1045211" y="1116330"/>
            <a:ext cx="10101580" cy="873760"/>
          </a:xfrm>
          <a:prstGeom prst="rect">
            <a:avLst/>
          </a:prstGeom>
        </p:spPr>
        <p:txBody>
          <a:bodyPr vert="horz" lIns="90000" tIns="46800" rIns="90000" bIns="46800" rtlCol="0" anchor="ctr" anchorCtr="0">
            <a:normAutofit/>
          </a:bodyPr>
          <a:lstStyle>
            <a:lvl1pPr algn="ctr"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solidFill>
                  <a:schemeClr val="accent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名词</a:t>
            </a:r>
            <a:r>
              <a:rPr lang="zh-CN" altLang="en-US" dirty="0">
                <a:solidFill>
                  <a:schemeClr val="tx1"/>
                </a:solidFill>
                <a:latin typeface="Arial" panose="020B0704020202020204" pitchFamily="34" charset="0"/>
                <a:ea typeface="微软雅黑" charset="-122"/>
              </a:rPr>
              <a:t>解释</a:t>
            </a:r>
            <a:endParaRPr lang="zh-CN" altLang="en-US" dirty="0">
              <a:solidFill>
                <a:schemeClr val="tx1"/>
              </a:solidFill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969645" y="1990090"/>
            <a:ext cx="101015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Project(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项目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：计算模块内用户的逻辑分组。项目可定义 VM 映像的配额和访问。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VM Instance(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实例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：也就是虚拟机，可以像硬件服务器一样使用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Flavors(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实例类型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):  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用于定义服务器的启动规格，比如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4c8G100g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，在实例创建时引用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Image(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镜像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：和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VMware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类似，是实例创建的源，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OpenStack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支持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的格式更加丰富：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ISO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、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qcow2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、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raw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、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vmdk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等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Snapshots(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快照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):  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和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VMware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类似，将实例现有状态定格，在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OpenStack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里面，快照会将是以卷的方式存在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Volume(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卷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：实例的外部存储，支持对卷进行快照定格。</a:t>
            </a:r>
            <a:endParaRPr lang="en-US" altLang="zh-CN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Host Aggregates(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主机聚合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  <a:sym typeface="+mn-ea"/>
              </a:rPr>
              <a:t>): 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  <a:sym typeface="+mn-ea"/>
              </a:rPr>
              <a:t>对宿主机的逻辑分组，比如将宿主机分为计算型、内存型、通用型等，在实例创建时指定。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RBAC Policies(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安全组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：网络访问控制策略，可对协议族、地址段、端口范围进行可视化的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管理</a:t>
            </a: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Networks(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网络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)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：即逻辑局域网，私有网络常常伴随独立的</a:t>
            </a:r>
            <a:r>
              <a:rPr lang="en-US" altLang="zh-CN" sz="1400" dirty="0">
                <a:latin typeface="Arial" panose="020B0704020202020204" pitchFamily="34" charset="0"/>
                <a:ea typeface="微软雅黑" charset="-122"/>
              </a:rPr>
              <a:t>DHCP</a:t>
            </a:r>
            <a:r>
              <a:rPr lang="zh-CN" altLang="en-US" sz="1400" dirty="0">
                <a:latin typeface="Arial" panose="020B0704020202020204" pitchFamily="34" charset="0"/>
                <a:ea typeface="微软雅黑" charset="-122"/>
              </a:rPr>
              <a:t>服务，也可使用外部三层网络进行管理</a:t>
            </a:r>
            <a:endParaRPr lang="en-US" altLang="zh-CN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endParaRPr lang="zh-CN" altLang="en-US" sz="1400" dirty="0">
              <a:latin typeface="Arial" panose="020B0704020202020204" pitchFamily="34" charset="0"/>
              <a:ea typeface="微软雅黑" charset="-122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-1407160" y="752357"/>
            <a:ext cx="6589395" cy="547363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l"/>
            <a:r>
              <a:rPr lang="en-US" altLang="zh-CN" sz="41700" dirty="0">
                <a:solidFill>
                  <a:schemeClr val="bg1"/>
                </a:solidFill>
                <a:effectLst/>
                <a:latin typeface="Bahnschrift" panose="020B0502040204020203" charset="0"/>
                <a:ea typeface="华文细黑" panose="02010600040101010101" charset="-122"/>
                <a:cs typeface="Bahnschrift" panose="020B0502040204020203" charset="0"/>
              </a:rPr>
              <a:t>02</a:t>
            </a:r>
            <a:endParaRPr lang="en-US" altLang="zh-CN" sz="41700" dirty="0">
              <a:solidFill>
                <a:schemeClr val="bg1"/>
              </a:solidFill>
              <a:effectLst/>
              <a:latin typeface="Bahnschrift" panose="020B0502040204020203" charset="0"/>
              <a:ea typeface="华文细黑" panose="02010600040101010101" charset="-122"/>
              <a:cs typeface="Bahnschrift" panose="020B0502040204020203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OpenStack</a:t>
            </a:r>
            <a:r>
              <a:rPr lang="zh-CN" altLang="en-US" dirty="0"/>
              <a:t>平台</a:t>
            </a:r>
            <a:r>
              <a:rPr lang="zh-CN" altLang="en-US" dirty="0"/>
              <a:t>使用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1800" dirty="0">
                <a:solidFill>
                  <a:schemeClr val="lt1"/>
                </a:solidFill>
                <a:latin typeface="+mn-lt"/>
                <a:ea typeface="+mn-ea"/>
              </a:rPr>
              <a:t>讲述</a:t>
            </a:r>
            <a:r>
              <a:rPr lang="en-US" altLang="zh-CN" sz="1800" dirty="0">
                <a:solidFill>
                  <a:schemeClr val="lt1"/>
                </a:solidFill>
                <a:latin typeface="+mn-lt"/>
                <a:ea typeface="+mn-ea"/>
              </a:rPr>
              <a:t>OpenStack</a:t>
            </a:r>
            <a:r>
              <a:rPr sz="1800" dirty="0">
                <a:solidFill>
                  <a:schemeClr val="lt1"/>
                </a:solidFill>
                <a:latin typeface="+mn-lt"/>
                <a:ea typeface="+mn-ea"/>
              </a:rPr>
              <a:t>平台日常对虚拟机管理的</a:t>
            </a:r>
            <a:r>
              <a:rPr sz="1800" dirty="0">
                <a:solidFill>
                  <a:schemeClr val="lt1"/>
                </a:solidFill>
                <a:latin typeface="+mn-lt"/>
                <a:ea typeface="+mn-ea"/>
              </a:rPr>
              <a:t>操作</a:t>
            </a:r>
            <a:endParaRPr sz="1800" dirty="0">
              <a:solidFill>
                <a:schemeClr val="lt1"/>
              </a:solidFill>
              <a:latin typeface="+mn-lt"/>
              <a:ea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实例</a:t>
            </a:r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(VM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管理</a:t>
            </a:r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)</a:t>
            </a:r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demo</a:t>
            </a:r>
            <a:endParaRPr lang="en-US" altLang="zh-CN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969645" y="1990090"/>
            <a:ext cx="40817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实例创建、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删除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qcow2格式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ISO格式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快照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创建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快照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恢复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/>
                <a:ea typeface="微软雅黑" charset="-122"/>
                <a:sym typeface="+mn-ea"/>
              </a:rPr>
              <a:t>安全组配置（TCP、UDP、ICMP）</a:t>
            </a:r>
            <a:endParaRPr lang="zh-CN" altLang="en-US" dirty="0"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/>
                <a:ea typeface="微软雅黑" charset="-122"/>
                <a:sym typeface="+mn-ea"/>
              </a:rPr>
              <a:t>卷配置（添加、删除、扩容）</a:t>
            </a:r>
            <a:endParaRPr lang="zh-CN" altLang="en-US" dirty="0"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/>
                <a:ea typeface="微软雅黑" charset="-122"/>
                <a:sym typeface="+mn-ea"/>
              </a:rPr>
              <a:t>[主机组关联]</a:t>
            </a:r>
            <a:endParaRPr lang="zh-CN" altLang="en-US" dirty="0"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6667500" y="1527175"/>
            <a:ext cx="4081780" cy="501205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Font typeface="Arial" panose="020B0704020202020204" pitchFamily="34" charset="0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【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使用规范】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实例名称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800" dirty="0">
                <a:latin typeface="Arial" panose="020B0704020202020204" pitchFamily="34" charset="0"/>
                <a:ea typeface="微软雅黑" charset="-122"/>
              </a:rPr>
              <a:t>见名知意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不可使用中文</a:t>
            </a: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使用英文或拼音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后缀可跟guoyutec.com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/>
                <a:ea typeface="微软雅黑" charset="-122"/>
                <a:sym typeface="+mn-ea"/>
              </a:rPr>
              <a:t>描述</a:t>
            </a:r>
            <a:endParaRPr lang="zh-CN" altLang="en-US" dirty="0">
              <a:latin typeface="Arial" panose="020B0704020202020204"/>
              <a:ea typeface="微软雅黑" charset="-122"/>
              <a:sym typeface="+mn-ea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800" dirty="0">
                <a:latin typeface="Arial" panose="020B0704020202020204"/>
                <a:ea typeface="微软雅黑" charset="-122"/>
                <a:sym typeface="+mn-ea"/>
              </a:rPr>
              <a:t>尽可能声明机器用途</a:t>
            </a:r>
            <a:endParaRPr lang="zh-CN" altLang="en-US" sz="1800" dirty="0">
              <a:latin typeface="Arial" panose="020B0704020202020204"/>
              <a:ea typeface="微软雅黑" charset="-122"/>
              <a:sym typeface="+mn-ea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800" dirty="0">
                <a:latin typeface="Arial" panose="020B0704020202020204"/>
                <a:ea typeface="微软雅黑" charset="-122"/>
                <a:sym typeface="+mn-ea"/>
              </a:rPr>
              <a:t>可明确所属人</a:t>
            </a:r>
            <a:endParaRPr lang="zh-CN" altLang="en-US" dirty="0"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可用域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根据用途资源占比合理分配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计算型compute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存储型storage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内存型mem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285750" lvl="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solidFill>
                  <a:schemeClr val="accent5"/>
                </a:solidFill>
                <a:latin typeface="Arial" panose="020B0704020202020204"/>
                <a:ea typeface="微软雅黑" charset="-122"/>
              </a:rPr>
              <a:t>使用</a:t>
            </a:r>
            <a:r>
              <a:rPr lang="en-US" altLang="zh-CN" dirty="0">
                <a:solidFill>
                  <a:schemeClr val="accent5"/>
                </a:solidFill>
                <a:latin typeface="Arial" panose="020B0704020202020204"/>
                <a:ea typeface="微软雅黑" charset="-122"/>
              </a:rPr>
              <a:t>qcow2</a:t>
            </a:r>
            <a:r>
              <a:rPr lang="zh-CN" altLang="en-US" dirty="0">
                <a:solidFill>
                  <a:schemeClr val="accent5"/>
                </a:solidFill>
                <a:latin typeface="Arial" panose="020B0704020202020204"/>
                <a:ea typeface="微软雅黑" charset="-122"/>
              </a:rPr>
              <a:t>格式镜像创建的实例务必要修改默认密码</a:t>
            </a:r>
            <a:endParaRPr lang="zh-CN" altLang="en-US" dirty="0">
              <a:solidFill>
                <a:schemeClr val="accent5"/>
              </a:solidFill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endParaRPr lang="zh-CN" altLang="en-US" dirty="0">
              <a:solidFill>
                <a:schemeClr val="accent5"/>
              </a:solidFill>
              <a:latin typeface="Arial" panose="020B0704020202020204"/>
              <a:ea typeface="微软雅黑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43523" y="1303739"/>
            <a:ext cx="7836535" cy="4904105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镜像管理</a:t>
            </a:r>
            <a:endParaRPr lang="en-US" altLang="zh-CN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9"/>
            </p:custDataLst>
          </p:nvPr>
        </p:nvSpPr>
        <p:spPr>
          <a:xfrm>
            <a:off x="969645" y="1990090"/>
            <a:ext cx="101015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镜像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创建、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删除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镜像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启动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0"/>
              </a:rPr>
              <a:t>镜像格式：主要为</a:t>
            </a:r>
            <a:r>
              <a:rPr lang="en-US" altLang="zh-CN" dirty="0">
                <a:latin typeface="Arial" panose="020B0704020202020204" pitchFamily="34" charset="0"/>
                <a:ea typeface="微软雅黑" charset="0"/>
              </a:rPr>
              <a:t>qcow2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6667500" y="1990090"/>
            <a:ext cx="4081780" cy="2649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Font typeface="Arial" panose="020B0704020202020204" pitchFamily="34" charset="0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【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使用规范】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镜像名称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见名知意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不可使用中文，</a:t>
            </a: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使用英文或拼音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例：</a:t>
            </a:r>
            <a:r>
              <a:rPr lang="en-US" altLang="zh-CN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Windows-Server-2012R2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  <a:sym typeface="+mn-ea"/>
              </a:rPr>
              <a:t>描述</a:t>
            </a:r>
            <a:endParaRPr lang="zh-CN" altLang="en-US" dirty="0">
              <a:latin typeface="Arial" panose="020B0704020202020204" pitchFamily="34" charset="0"/>
              <a:ea typeface="微软雅黑" charset="-122"/>
              <a:sym typeface="+mn-ea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  <a:sym typeface="+mn-ea"/>
              </a:rPr>
              <a:t>尽可能声明镜像发型版本</a:t>
            </a:r>
            <a:endParaRPr lang="zh-CN" altLang="en-US" sz="1600" dirty="0">
              <a:uFillTx/>
              <a:latin typeface="Arial" panose="020B0704020202020204" pitchFamily="34" charset="0"/>
              <a:ea typeface="微软雅黑" charset="-122"/>
              <a:cs typeface="+mj-cs"/>
              <a:sym typeface="+mn-ea"/>
            </a:endParaRPr>
          </a:p>
          <a:p>
            <a:pPr marL="742950" lvl="1" indent="-285750" algn="l">
              <a:buFont typeface="Arial" panose="020B0704020202020204" pitchFamily="34" charset="0"/>
              <a:buChar char="•"/>
            </a:pPr>
            <a:r>
              <a:rPr lang="zh-CN" altLang="en-US" sz="1600" dirty="0">
                <a:uFillTx/>
                <a:latin typeface="Arial" panose="020B0704020202020204" pitchFamily="34" charset="0"/>
                <a:ea typeface="微软雅黑" charset="-122"/>
                <a:cs typeface="+mj-cs"/>
              </a:rPr>
              <a:t>如qcow2格式，明确默认密码信息</a:t>
            </a:r>
            <a:endParaRPr lang="zh-CN" altLang="en-US" dirty="0">
              <a:latin typeface="Arial" panose="020B0704020202020204"/>
              <a:ea typeface="微软雅黑" charset="-122"/>
            </a:endParaRPr>
          </a:p>
          <a:p>
            <a:pPr marL="285750" indent="-285750" algn="l">
              <a:buFont typeface="Arial" panose="020B0704020202020204" pitchFamily="34" charset="0"/>
              <a:buChar char="•"/>
            </a:pP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335905" y="1391285"/>
            <a:ext cx="6159500" cy="50742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 rot="10800000" flipH="1" flipV="1">
            <a:off x="722630" y="3834130"/>
            <a:ext cx="6223000" cy="1338580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同心圆 20"/>
          <p:cNvSpPr/>
          <p:nvPr>
            <p:custDataLst>
              <p:tags r:id="rId1"/>
            </p:custDataLst>
          </p:nvPr>
        </p:nvSpPr>
        <p:spPr>
          <a:xfrm rot="19440000" flipH="1">
            <a:off x="1070610" y="741680"/>
            <a:ext cx="337185" cy="337185"/>
          </a:xfrm>
          <a:prstGeom prst="donut">
            <a:avLst>
              <a:gd name="adj" fmla="val 27083"/>
            </a:avLst>
          </a:prstGeom>
          <a:gradFill>
            <a:gsLst>
              <a:gs pos="0">
                <a:schemeClr val="accent1"/>
              </a:gs>
              <a:gs pos="28000">
                <a:schemeClr val="accent1"/>
              </a:gs>
              <a:gs pos="93000">
                <a:schemeClr val="accent1">
                  <a:lumMod val="75000"/>
                </a:schemeClr>
              </a:gs>
            </a:gsLst>
            <a:lin ang="1140000" scaled="0"/>
          </a:gradFill>
          <a:ln>
            <a:noFill/>
          </a:ln>
          <a:effectLst>
            <a:outerShdw blurRad="50800" dist="50800" dir="5400000" algn="ctr" rotWithShape="0">
              <a:schemeClr val="accent1"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11229340" y="930275"/>
            <a:ext cx="126365" cy="1263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4" name="同心圆 83"/>
          <p:cNvSpPr/>
          <p:nvPr>
            <p:custDataLst>
              <p:tags r:id="rId3"/>
            </p:custDataLst>
          </p:nvPr>
        </p:nvSpPr>
        <p:spPr>
          <a:xfrm>
            <a:off x="11089005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5" name="同心圆 84"/>
          <p:cNvSpPr/>
          <p:nvPr>
            <p:custDataLst>
              <p:tags r:id="rId4"/>
            </p:custDataLst>
          </p:nvPr>
        </p:nvSpPr>
        <p:spPr>
          <a:xfrm>
            <a:off x="11369040" y="930275"/>
            <a:ext cx="126365" cy="126365"/>
          </a:xfrm>
          <a:prstGeom prst="donut">
            <a:avLst>
              <a:gd name="adj" fmla="val 2041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-13652" y="-13970"/>
            <a:ext cx="735965" cy="6871970"/>
          </a:xfrm>
          <a:prstGeom prst="rect">
            <a:avLst/>
          </a:prstGeom>
          <a:pattFill prst="dkHorz">
            <a:fgClr>
              <a:schemeClr val="accent1">
                <a:lumMod val="75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流程图: 或者 13"/>
          <p:cNvSpPr/>
          <p:nvPr>
            <p:custDataLst>
              <p:tags r:id="rId6"/>
            </p:custDataLst>
          </p:nvPr>
        </p:nvSpPr>
        <p:spPr>
          <a:xfrm>
            <a:off x="220980" y="311150"/>
            <a:ext cx="266700" cy="26670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或者 15"/>
          <p:cNvSpPr/>
          <p:nvPr>
            <p:custDataLst>
              <p:tags r:id="rId7"/>
            </p:custDataLst>
          </p:nvPr>
        </p:nvSpPr>
        <p:spPr>
          <a:xfrm>
            <a:off x="213360" y="6257290"/>
            <a:ext cx="281940" cy="281940"/>
          </a:xfrm>
          <a:prstGeom prst="flowChartOr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1047750" y="651922"/>
            <a:ext cx="7847330" cy="73914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rmAutofit/>
          </a:bodyPr>
          <a:lstStyle>
            <a:lvl1pPr fontAlgn="auto">
              <a:lnSpc>
                <a:spcPct val="100000"/>
              </a:lnSpc>
              <a:spcBef>
                <a:spcPct val="0"/>
              </a:spcBef>
              <a:buNone/>
              <a:defRPr sz="3600" b="1" u="none" strike="noStrike" cap="none" spc="30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  </a:t>
            </a:r>
            <a:r>
              <a:rPr lang="zh-CN" altLang="en-US" dirty="0">
                <a:solidFill>
                  <a:schemeClr val="dk1"/>
                </a:solidFill>
                <a:latin typeface="Arial" panose="020B0704020202020204" pitchFamily="34" charset="0"/>
                <a:ea typeface="微软雅黑" charset="-122"/>
                <a:sym typeface="+mn-ea"/>
              </a:rPr>
              <a:t>镜像管理</a:t>
            </a:r>
            <a:endParaRPr lang="en-US" altLang="zh-CN" dirty="0">
              <a:solidFill>
                <a:schemeClr val="dk1"/>
              </a:solidFill>
              <a:latin typeface="Arial" panose="020B0704020202020204" pitchFamily="34" charset="0"/>
              <a:ea typeface="微软雅黑" charset="-122"/>
              <a:sym typeface="+mn-ea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2569308" y="1875692"/>
            <a:ext cx="7315200" cy="645160"/>
          </a:xfrm>
          <a:prstGeom prst="rect">
            <a:avLst/>
          </a:prstGeom>
        </p:spPr>
        <p:txBody>
          <a:bodyPr rtlCol="0" anchor="t">
            <a:spAutoFit/>
          </a:bodyPr>
          <a:p>
            <a:r>
              <a:rPr lang="en-US" altLang="zh-CN">
                <a:solidFill>
                  <a:srgbClr val="000000"/>
                </a:solidFill>
              </a:rPr>
              <a:t>qcow2</a:t>
            </a:r>
            <a:r>
              <a:rPr lang="en-US" altLang="zh-CN">
                <a:solidFill>
                  <a:srgbClr val="000000"/>
                </a:solidFill>
                <a:hlinkClick r:id="rId9"/>
              </a:rPr>
              <a:t>镜像制作参考</a:t>
            </a:r>
            <a:r>
              <a:rPr lang="en-US" altLang="zh-CN">
                <a:solidFill>
                  <a:srgbClr val="000000"/>
                </a:solidFill>
                <a:hlinkClick r:id="rId9"/>
              </a:rPr>
              <a:t>wiki</a:t>
            </a:r>
            <a:r>
              <a:rPr lang="en-US" altLang="zh-CN">
                <a:solidFill>
                  <a:srgbClr val="000000"/>
                </a:solidFill>
              </a:rPr>
              <a:t>：</a:t>
            </a:r>
            <a:endParaRPr lang="zh-CN" altLang="en-US">
              <a:solidFill>
                <a:srgbClr val="000000"/>
              </a:solidFill>
            </a:endParaRPr>
          </a:p>
          <a:p>
            <a:r>
              <a:rPr lang="en-US" altLang="zh-CN">
                <a:hlinkClick r:id="rId9"/>
              </a:rPr>
              <a:t>http://10.100.0.101:8090/pages/viewpage.action?pageId=66486673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0"/>
            </p:custDataLst>
          </p:nvPr>
        </p:nvSpPr>
        <p:spPr>
          <a:xfrm>
            <a:off x="987474" y="2742321"/>
            <a:ext cx="10101580" cy="3136265"/>
          </a:xfrm>
          <a:prstGeom prst="rect">
            <a:avLst/>
          </a:prstGeom>
        </p:spPr>
        <p:txBody>
          <a:bodyPr vert="horz" lIns="90000" tIns="46800" rIns="90000" bIns="46800" rtlCol="0" anchor="t" anchorCtr="0"/>
          <a:lstStyle>
            <a:defPPr>
              <a:defRPr lang="zh-CN"/>
            </a:defPPr>
            <a:lvl1pPr algn="ctr" fontAlgn="auto">
              <a:lnSpc>
                <a:spcPct val="170000"/>
              </a:lnSpc>
              <a:spcBef>
                <a:spcPct val="0"/>
              </a:spcBef>
              <a:buNone/>
              <a:defRPr sz="1600" b="0" u="none" strike="noStrike" cap="none" spc="0" normalizeH="0" baseline="0">
                <a:uFillTx/>
                <a:latin typeface="+mj-lt"/>
                <a:ea typeface="+mj-ea"/>
                <a:cs typeface="+mj-cs"/>
              </a:defRPr>
            </a:lvl1pPr>
          </a:lstStyle>
          <a:p>
            <a:pPr indent="0" algn="l">
              <a:buNone/>
            </a:pP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为什么推崇</a:t>
            </a:r>
            <a:r>
              <a:rPr lang="en-US" altLang="zh-CN" dirty="0">
                <a:latin typeface="Arial" panose="020B0704020202020204" pitchFamily="34" charset="0"/>
                <a:ea typeface="微软雅黑" charset="-122"/>
              </a:rPr>
              <a:t>qcow2</a:t>
            </a:r>
            <a:r>
              <a:rPr lang="zh-CN" altLang="en-US" dirty="0">
                <a:latin typeface="Arial" panose="020B0704020202020204" pitchFamily="34" charset="0"/>
                <a:ea typeface="微软雅黑" charset="-122"/>
              </a:rPr>
              <a:t>格式镜像？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  <a:p>
            <a:pPr indent="0" algn="l">
              <a:buNone/>
            </a:pPr>
            <a:r>
              <a:rPr lang="en-US" altLang="zh-CN" dirty="0">
                <a:latin typeface="Arial" panose="020B0704020202020204" pitchFamily="34" charset="0"/>
                <a:ea typeface="微软雅黑" charset="0"/>
              </a:rPr>
              <a:t>1.</a:t>
            </a:r>
            <a:r>
              <a:rPr lang="zh-CN" altLang="en-US" dirty="0">
                <a:latin typeface="Arial" panose="020B0704020202020204" pitchFamily="34" charset="0"/>
                <a:ea typeface="微软雅黑" charset="0"/>
              </a:rPr>
              <a:t> 自动化：结合云计算工具</a:t>
            </a:r>
            <a:r>
              <a:rPr lang="en-US" altLang="zh-CN" dirty="0">
                <a:latin typeface="Arial" panose="020B0704020202020204" pitchFamily="34" charset="0"/>
                <a:ea typeface="微软雅黑" charset="0"/>
              </a:rPr>
              <a:t>Cloudinit</a:t>
            </a:r>
            <a:r>
              <a:rPr lang="zh-CN" altLang="en-US" dirty="0">
                <a:latin typeface="Arial" panose="020B0704020202020204" pitchFamily="34" charset="0"/>
                <a:ea typeface="微软雅黑" charset="0"/>
              </a:rPr>
              <a:t>、</a:t>
            </a:r>
            <a:r>
              <a:rPr lang="en-US" altLang="zh-CN" dirty="0">
                <a:latin typeface="Arial" panose="020B0704020202020204" pitchFamily="34" charset="0"/>
                <a:ea typeface="微软雅黑" charset="0"/>
              </a:rPr>
              <a:t>CloudBaseInit</a:t>
            </a:r>
            <a:r>
              <a:rPr lang="zh-CN" altLang="en-US" dirty="0">
                <a:latin typeface="Arial" panose="020B0704020202020204" pitchFamily="34" charset="0"/>
                <a:ea typeface="微软雅黑" charset="0"/>
              </a:rPr>
              <a:t>工具，可实现创建实例后的自动化配置，可通过</a:t>
            </a:r>
            <a:r>
              <a:rPr lang="en-US" altLang="zh-CN" dirty="0">
                <a:latin typeface="Arial" panose="020B0704020202020204" pitchFamily="34" charset="0"/>
                <a:ea typeface="微软雅黑" charset="0"/>
              </a:rPr>
              <a:t>OpenStack</a:t>
            </a:r>
            <a:r>
              <a:rPr lang="zh-CN" altLang="en-US" dirty="0">
                <a:latin typeface="Arial" panose="020B0704020202020204" pitchFamily="34" charset="0"/>
                <a:ea typeface="微软雅黑" charset="0"/>
              </a:rPr>
              <a:t>元数据注入的方式进行动态调整，对于批量场景非常友好。</a:t>
            </a:r>
            <a:endParaRPr lang="zh-CN" altLang="en-US" dirty="0">
              <a:latin typeface="Arial" panose="020B0704020202020204" pitchFamily="34" charset="0"/>
              <a:ea typeface="微软雅黑" charset="-122"/>
            </a:endParaRPr>
          </a:p>
        </p:txBody>
      </p:sp>
    </p:spTree>
    <p:custDataLst>
      <p:tags r:id="rId1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5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4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4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29144"/>
  <p:tag name="KSO_WM_TEMPLATE_THUMBS_INDEX" val="1、6、7、8、9、11、13、16、17、18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PLACING_PICTURE_USER_VIEWPORT" val="{&quot;height&quot;:7471,&quot;width&quot;:5074}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PLACING_PICTURE_USER_VIEWPORT" val="{&quot;height&quot;:5074,&quot;width&quot;:2218}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59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6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6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26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</p:tagLst>
</file>

<file path=ppt/tags/tag26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6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7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7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27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27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7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8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28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28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8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8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9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29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9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9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9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9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9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0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30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0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0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31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31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1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4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29144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29144"/>
  <p:tag name="KSO_WM_TEMPLATE_THUMBS_INDEX" val="1、6、7、8、9、11、13、16、17、18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3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3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2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3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1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5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5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4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1_3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1_2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SUBTYPE" val="d"/>
  <p:tag name="KSO_WM_UNIT_TYPE" val="l_h_i"/>
  <p:tag name="KSO_WM_UNIT_INDEX" val="1_1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1_4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1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1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2_3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2_2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SUBTYPE" val="d"/>
  <p:tag name="KSO_WM_UNIT_TYPE" val="l_h_i"/>
  <p:tag name="KSO_WM_UNIT_INDEX" val="1_2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2_4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2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2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3_3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3_2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SUBTYPE" val="d"/>
  <p:tag name="KSO_WM_UNIT_TYPE" val="l_h_i"/>
  <p:tag name="KSO_WM_UNIT_INDEX" val="1_3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3_4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3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3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4_3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4_2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SUBTYPE" val="d"/>
  <p:tag name="KSO_WM_UNIT_TYPE" val="l_h_i"/>
  <p:tag name="KSO_WM_UNIT_INDEX" val="1_4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4_4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4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4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3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5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2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SUBTYPE" val="d"/>
  <p:tag name="KSO_WM_UNIT_TYPE" val="l_h_i"/>
  <p:tag name="KSO_WM_UNIT_INDEX" val="1_5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4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5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5_1"/>
  <p:tag name="KSO_WM_TEMPLATE_CATEGORY" val="custom"/>
  <p:tag name="KSO_WM_TEMPLATE_INDEX" val="20229144"/>
  <p:tag name="KSO_WM_UNIT_LAYERLEVEL" val="1_1_1"/>
  <p:tag name="KSO_WM_TAG_VERSION" val="1.0"/>
  <p:tag name="KSO_WM_BEAUTIFY_FLAG" val="#wm#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5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目 录"/>
  <p:tag name="KSO_WM_UNIT_NOCLEAR" val="1"/>
  <p:tag name="KSO_WM_UNIT_VALUE" val="2"/>
  <p:tag name="KSO_WM_DIAGRAM_GROUP_CODE" val="l1-1"/>
  <p:tag name="KSO_WM_UNIT_TYPE" val="a"/>
  <p:tag name="KSO_WM_UNIT_INDEX" val="1"/>
  <p:tag name="KSO_WM_UNIT_TEXT_FILL_FORE_SCHEMECOLOR_INDEX" val="5"/>
  <p:tag name="KSO_WM_UNIT_TEXT_FILL_TYPE" val="1"/>
  <p:tag name="KSO_WM_UNIT_USESOURCEFORMAT_APPLY" val="1"/>
</p:tagLst>
</file>

<file path=ppt/tags/tag36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6*l_h_i*1_5_1"/>
  <p:tag name="KSO_WM_TEMPLATE_CATEGORY" val="custom"/>
  <p:tag name="KSO_WM_TEMPLATE_INDEX" val="20229144"/>
  <p:tag name="KSO_WM_UNIT_LAYERLEVEL" val="1_1_1"/>
  <p:tag name="KSO_WM_TAG_VERSION" val="1.0"/>
  <p:tag name="KSO_WM_BEAUTIFY_FLAG" val=""/>
  <p:tag name="KSO_WM_DIAGRAM_GROUP_CODE" val="l1-1"/>
  <p:tag name="KSO_WM_UNIT_TYPE" val="l_h_i"/>
  <p:tag name="KSO_WM_UNIT_INDEX" val="1_5_1"/>
  <p:tag name="KSO_WM_UNIT_SHADOW_SCHEMECOLOR_INDEX" val="5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3"/>
  <p:tag name="KSO_WM_TEMPLATE_CATEGORY" val="custom"/>
  <p:tag name="KSO_WM_TEMPLATE_INDEX" val="20229144"/>
  <p:tag name="KSO_WM_UNIT_LAYERLEVEL" val="1_1_1"/>
  <p:tag name="KSO_WM_TAG_VERSION" val="1.0"/>
  <p:tag name="KSO_WM_BEAUTIFY_FLAG" val=""/>
  <p:tag name="KSO_WM_DIAGRAM_GROUP_CODE" val="l1-1"/>
  <p:tag name="KSO_WM_UNIT_TYPE" val="l_h_i"/>
  <p:tag name="KSO_WM_UNIT_INDEX" val="1_5_3"/>
  <p:tag name="KSO_WM_UNIT_FILL_FORE_SCHEMECOLOR_INDEX" val="14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2"/>
  <p:tag name="KSO_WM_TEMPLATE_CATEGORY" val="custom"/>
  <p:tag name="KSO_WM_TEMPLATE_INDEX" val="20229144"/>
  <p:tag name="KSO_WM_UNIT_LAYERLEVEL" val="1_1_1"/>
  <p:tag name="KSO_WM_TAG_VERSION" val="1.0"/>
  <p:tag name="KSO_WM_BEAUTIFY_FLAG" val=""/>
  <p:tag name="KSO_WM_DIAGRAM_GROUP_CODE" val="l1-1"/>
  <p:tag name="KSO_WM_UNIT_SUBTYPE" val="d"/>
  <p:tag name="KSO_WM_UNIT_TYPE" val="l_h_i"/>
  <p:tag name="KSO_WM_UNIT_INDEX" val="1_5_2"/>
  <p:tag name="KSO_WM_UNIT_TEXT_FILL_FORE_SCHEMECOLOR_INDEX" val="5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i*1_5_4"/>
  <p:tag name="KSO_WM_TEMPLATE_CATEGORY" val="custom"/>
  <p:tag name="KSO_WM_TEMPLATE_INDEX" val="20229144"/>
  <p:tag name="KSO_WM_UNIT_LAYERLEVEL" val="1_1_1"/>
  <p:tag name="KSO_WM_TAG_VERSION" val="1.0"/>
  <p:tag name="KSO_WM_BEAUTIFY_FLAG" val=""/>
  <p:tag name="KSO_WM_DIAGRAM_GROUP_CODE" val="l1-1"/>
  <p:tag name="KSO_WM_UNIT_TYPE" val="l_h_i"/>
  <p:tag name="KSO_WM_UNIT_INDEX" val="1_5_4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6*l_h_f*1_5_1"/>
  <p:tag name="KSO_WM_TEMPLATE_CATEGORY" val="custom"/>
  <p:tag name="KSO_WM_TEMPLATE_INDEX" val="20229144"/>
  <p:tag name="KSO_WM_UNIT_LAYERLEVEL" val="1_1_1"/>
  <p:tag name="KSO_WM_TAG_VERSION" val="1.0"/>
  <p:tag name="KSO_WM_BEAUTIFY_FLAG" val=""/>
  <p:tag name="KSO_WM_UNIT_SUBTYPE" val="a"/>
  <p:tag name="KSO_WM_UNIT_PRESET_TEXT" val="单击添加内容文本"/>
  <p:tag name="KSO_WM_UNIT_NOCLEAR" val="0"/>
  <p:tag name="KSO_WM_DIAGRAM_GROUP_CODE" val="l1-1"/>
  <p:tag name="KSO_WM_UNIT_TYPE" val="l_h_f"/>
  <p:tag name="KSO_WM_UNIT_INDEX" val="1_5_1"/>
  <p:tag name="KSO_WM_UNIT_TEXT_FILL_FORE_SCHEMECOLOR_INDEX" val="13"/>
  <p:tag name="KSO_WM_UNIT_TEXT_FILL_TYPE" val="1"/>
  <p:tag name="KSO_WM_UNIT_USESOURCEFORMAT_APPLY" val="1"/>
  <p:tag name="KSO_WM_DIAGRAM_VIRTUALLY_FRAME" val="{&quot;height&quot;:265.51754982451,&quot;left&quot;:110,&quot;top&quot;:191.28245017549,&quot;width&quot;:822.66754982451}"/>
</p:tagLst>
</file>

<file path=ppt/tags/tag36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6"/>
  <p:tag name="KSO_WM_TEMPLATE_SUBCATEGORY" val="0"/>
  <p:tag name="KSO_WM_TEMPLATE_MASTER_TYPE" val="1"/>
  <p:tag name="KSO_WM_TEMPLATE_COLOR_TYPE" val="1"/>
  <p:tag name="KSO_WM_SLIDE_ITEM_CNT" val="6"/>
  <p:tag name="KSO_WM_SLIDE_INDEX" val="6"/>
  <p:tag name="KSO_WM_TAG_VERSION" val="1.0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36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372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2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添加内容标题"/>
  <p:tag name="KSO_WM_UNIT_NOCLEAR" val="0"/>
  <p:tag name="KSO_WM_UNIT_VALUE" val="22"/>
  <p:tag name="KSO_WM_UNIT_TYPE" val="a"/>
  <p:tag name="KSO_WM_UNIT_INDEX" val="1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37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9"/>
  <p:tag name="KSO_WM_TEMPLATE_SUBCATEGORY" val="0"/>
  <p:tag name="KSO_WM_TEMPLATE_MASTER_TYPE" val="1"/>
  <p:tag name="KSO_WM_TEMPLATE_COLOR_TYPE" val="1"/>
  <p:tag name="KSO_WM_SLIDE_ITEM_CNT" val="0"/>
  <p:tag name="KSO_WM_SLIDE_INDEX" val="9"/>
  <p:tag name="KSO_WM_TAG_VERSION" val="1.0"/>
  <p:tag name="KSO_WM_SLIDE_TYPE" val="text"/>
  <p:tag name="KSO_WM_SLIDE_SUBTYPE" val="pureTxt"/>
  <p:tag name="KSO_WM_SLIDE_SIZE" val="914*994"/>
  <p:tag name="KSO_WM_SLIDE_POSITION" val="22*-454"/>
  <p:tag name="KSO_WM_SLIDE_LAYOUT" val="a_f"/>
  <p:tag name="KSO_WM_SLIDE_LAYOUT_CNT" val="1_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2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3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添加内容标题"/>
  <p:tag name="KSO_WM_UNIT_NOCLEAR" val="0"/>
  <p:tag name="KSO_WM_UNIT_VALUE" val="22"/>
  <p:tag name="KSO_WM_UNIT_TYPE" val="a"/>
  <p:tag name="KSO_WM_UNIT_INDEX" val="1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385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9"/>
  <p:tag name="KSO_WM_TEMPLATE_SUBCATEGORY" val="0"/>
  <p:tag name="KSO_WM_TEMPLATE_MASTER_TYPE" val="1"/>
  <p:tag name="KSO_WM_TEMPLATE_COLOR_TYPE" val="1"/>
  <p:tag name="KSO_WM_SLIDE_ITEM_CNT" val="0"/>
  <p:tag name="KSO_WM_SLIDE_INDEX" val="9"/>
  <p:tag name="KSO_WM_TAG_VERSION" val="1.0"/>
  <p:tag name="KSO_WM_SLIDE_TYPE" val="text"/>
  <p:tag name="KSO_WM_SLIDE_SUBTYPE" val="pureTxt"/>
  <p:tag name="KSO_WM_SLIDE_SIZE" val="914*994"/>
  <p:tag name="KSO_WM_SLIDE_POSITION" val="22*-454"/>
  <p:tag name="KSO_WM_SLIDE_LAYOUT" val="a_f"/>
  <p:tag name="KSO_WM_SLIDE_LAYOUT_CNT" val="1_1"/>
</p:tagLst>
</file>

<file path=ppt/tags/tag386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38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0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1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42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2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3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48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4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57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5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461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46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471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7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8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4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489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49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49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50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50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12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51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4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1"/>
  <p:tag name="KSO_WM_UNIT_SHADOW_SCHEMECOLOR_INDEX" val="5"/>
  <p:tag name="KSO_WM_UNIT_USESOURCEFORMAT_APPLY" val="1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-4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4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-4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21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4"/>
  <p:tag name="KSO_WM_TEMPLATE_SUBCATEGORY" val="0"/>
  <p:tag name="KSO_WM_TEMPLATE_MASTER_TYPE" val="1"/>
  <p:tag name="KSO_WM_TEMPLATE_COLOR_TYPE" val="1"/>
  <p:tag name="KSO_WM_SLIDE_ITEM_CNT" val="4"/>
  <p:tag name="KSO_WM_SLIDE_INDEX" val="14"/>
  <p:tag name="KSO_WM_TAG_VERSION" val="1.0"/>
  <p:tag name="KSO_WM_SLIDE_TYPE" val="text"/>
  <p:tag name="KSO_WM_SLIDE_SUBTYPE" val="diag"/>
  <p:tag name="KSO_WM_SLIDE_SIZE" val="813.15*308.45"/>
  <p:tag name="KSO_WM_SLIDE_POSITION" val="96.3*170.1"/>
  <p:tag name="KSO_WM_DIAGRAM_GROUP_CODE" val="l1-4"/>
  <p:tag name="KSO_WM_SLIDE_DIAGTYPE" val="l"/>
  <p:tag name="KSO_WM_SLIDE_LAYOUT" val="a_l"/>
  <p:tag name="KSO_WM_SLIDE_LAYOUT_CNT" val="1_1"/>
</p:tagLst>
</file>

<file path=ppt/tags/tag52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525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52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3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1"/>
  <p:tag name="KSO_WM_UNIT_SHADOW_SCHEMECOLOR_INDEX" val="5"/>
  <p:tag name="KSO_WM_UNIT_USESOURCEFORMAT_APPLY" val="1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l2-1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34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3"/>
  <p:tag name="KSO_WM_TEMPLATE_SUBCATEGORY" val="0"/>
  <p:tag name="KSO_WM_TEMPLATE_MASTER_TYPE" val="1"/>
  <p:tag name="KSO_WM_TEMPLATE_COLOR_TYPE" val="1"/>
  <p:tag name="KSO_WM_SLIDE_ITEM_CNT" val="8"/>
  <p:tag name="KSO_WM_SLIDE_INDEX" val="13"/>
  <p:tag name="KSO_WM_TAG_VERSION" val="1.0"/>
  <p:tag name="KSO_WM_SLIDE_TYPE" val="text"/>
  <p:tag name="KSO_WM_SLIDE_SUBTYPE" val="diag"/>
  <p:tag name="KSO_WM_SLIDE_SIZE" val="778.05*284.585"/>
  <p:tag name="KSO_WM_SLIDE_POSITION" val="105.037*195"/>
  <p:tag name="KSO_WM_DIAGRAM_GROUP_CODE" val="l1l2-1"/>
  <p:tag name="KSO_WM_SLIDE_DIAGTYPE" val="l|l"/>
  <p:tag name="KSO_WM_SLIDE_LAYOUT" val="a_l"/>
  <p:tag name="KSO_WM_SLIDE_LAYOUT_CNT" val="1_2"/>
</p:tagLst>
</file>

<file path=ppt/tags/tag53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3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1"/>
  <p:tag name="KSO_WM_UNIT_SHADOW_SCHEMECOLOR_INDEX" val="5"/>
  <p:tag name="KSO_WM_UNIT_USESOURCEFORMAT_APPLY" val="1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l2-1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9*f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SUBTYPE" val="a"/>
  <p:tag name="KSO_WM_UNIT_PRESET_TEXT" val="您的正文已经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的表达观点，往往事半功倍。为了能让您有更直观的字数感受，并进一步方便使用，我们为您标注了最适合的位置。您输入的文字到这里时，就是最佳视觉效果，请您务必注意。"/>
  <p:tag name="KSO_WM_UNIT_NOCLEAR" val="0"/>
  <p:tag name="KSO_WM_UNIT_VALUE" val="336"/>
  <p:tag name="KSO_WM_UNIT_TYPE" val="f"/>
  <p:tag name="KSO_WM_UNIT_INDEX" val="1"/>
</p:tagLst>
</file>

<file path=ppt/tags/tag544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3"/>
  <p:tag name="KSO_WM_TEMPLATE_SUBCATEGORY" val="0"/>
  <p:tag name="KSO_WM_TEMPLATE_MASTER_TYPE" val="1"/>
  <p:tag name="KSO_WM_TEMPLATE_COLOR_TYPE" val="1"/>
  <p:tag name="KSO_WM_SLIDE_ITEM_CNT" val="8"/>
  <p:tag name="KSO_WM_SLIDE_INDEX" val="13"/>
  <p:tag name="KSO_WM_TAG_VERSION" val="1.0"/>
  <p:tag name="KSO_WM_SLIDE_TYPE" val="text"/>
  <p:tag name="KSO_WM_SLIDE_SUBTYPE" val="diag"/>
  <p:tag name="KSO_WM_SLIDE_SIZE" val="778.05*284.585"/>
  <p:tag name="KSO_WM_SLIDE_POSITION" val="105.037*195"/>
  <p:tag name="KSO_WM_DIAGRAM_GROUP_CODE" val="l1l2-1"/>
  <p:tag name="KSO_WM_SLIDE_DIAGTYPE" val="l|l"/>
  <p:tag name="KSO_WM_SLIDE_LAYOUT" val="a_l"/>
  <p:tag name="KSO_WM_SLIDE_LAYOUT_CNT" val="1_2"/>
</p:tagLst>
</file>

<file path=ppt/tags/tag54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3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1"/>
  <p:tag name="KSO_WM_UNIT_SHADOW_SCHEMECOLOR_INDEX" val="5"/>
  <p:tag name="KSO_WM_UNIT_USESOURCEFORMAT_APPLY" val="1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l2-1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53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3"/>
  <p:tag name="KSO_WM_TEMPLATE_SUBCATEGORY" val="0"/>
  <p:tag name="KSO_WM_TEMPLATE_MASTER_TYPE" val="1"/>
  <p:tag name="KSO_WM_TEMPLATE_COLOR_TYPE" val="1"/>
  <p:tag name="KSO_WM_SLIDE_ITEM_CNT" val="8"/>
  <p:tag name="KSO_WM_SLIDE_INDEX" val="13"/>
  <p:tag name="KSO_WM_TAG_VERSION" val="1.0"/>
  <p:tag name="KSO_WM_SLIDE_TYPE" val="text"/>
  <p:tag name="KSO_WM_SLIDE_SUBTYPE" val="diag"/>
  <p:tag name="KSO_WM_SLIDE_SIZE" val="778.05*284.585"/>
  <p:tag name="KSO_WM_SLIDE_POSITION" val="105.037*195"/>
  <p:tag name="KSO_WM_DIAGRAM_GROUP_CODE" val="l1l2-1"/>
  <p:tag name="KSO_WM_SLIDE_DIAGTYPE" val="l|l"/>
  <p:tag name="KSO_WM_SLIDE_LAYOUT" val="a_l"/>
  <p:tag name="KSO_WM_SLIDE_LAYOUT_CNT" val="1_2"/>
</p:tagLst>
</file>

<file path=ppt/tags/tag55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3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1"/>
  <p:tag name="KSO_WM_UNIT_SHADOW_SCHEMECOLOR_INDEX" val="5"/>
  <p:tag name="KSO_WM_UNIT_USESOURCEFORMAT_APPLY" val="1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l2-1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62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3"/>
  <p:tag name="KSO_WM_TEMPLATE_SUBCATEGORY" val="0"/>
  <p:tag name="KSO_WM_TEMPLATE_MASTER_TYPE" val="1"/>
  <p:tag name="KSO_WM_TEMPLATE_COLOR_TYPE" val="1"/>
  <p:tag name="KSO_WM_SLIDE_ITEM_CNT" val="8"/>
  <p:tag name="KSO_WM_SLIDE_INDEX" val="13"/>
  <p:tag name="KSO_WM_TAG_VERSION" val="1.0"/>
  <p:tag name="KSO_WM_SLIDE_TYPE" val="text"/>
  <p:tag name="KSO_WM_SLIDE_SUBTYPE" val="diag"/>
  <p:tag name="KSO_WM_SLIDE_SIZE" val="778.05*284.585"/>
  <p:tag name="KSO_WM_SLIDE_POSITION" val="105.037*195"/>
  <p:tag name="KSO_WM_DIAGRAM_GROUP_CODE" val="l1l2-1"/>
  <p:tag name="KSO_WM_SLIDE_DIAGTYPE" val="l|l"/>
  <p:tag name="KSO_WM_SLIDE_LAYOUT" val="a_l"/>
  <p:tag name="KSO_WM_SLIDE_LAYOUT_CNT" val="1_2"/>
</p:tagLst>
</file>

<file path=ppt/tags/tag56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29144_7*e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PRESET_TEXT" val="01"/>
  <p:tag name="KSO_WM_UNIT_NOCLEAR" val="0"/>
  <p:tag name="KSO_WM_UNIT_VALUE" val="5"/>
  <p:tag name="KSO_WM_UNIT_TYPE" val="e"/>
  <p:tag name="KSO_WM_UNIT_INDEX" val="1"/>
</p:tagLst>
</file>

<file path=ppt/tags/tag5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标题"/>
  <p:tag name="KSO_WM_UNIT_NOCLEAR" val="0"/>
  <p:tag name="KSO_WM_UNIT_VALUE" val="12"/>
  <p:tag name="KSO_WM_UNIT_TYPE" val="a"/>
  <p:tag name="KSO_WM_UNIT_INDEX" val="1"/>
</p:tagLst>
</file>

<file path=ppt/tags/tag5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7*b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点击此处添加正文，文字是您思想的提炼，为了演示发布的良好效果，请言简意赅的阐述您的观点。"/>
  <p:tag name="KSO_WM_UNIT_NOCLEAR" val="0"/>
  <p:tag name="KSO_WM_UNIT_VALUE" val="50"/>
  <p:tag name="KSO_WM_UNIT_TYPE" val="b"/>
  <p:tag name="KSO_WM_UNIT_INDEX" val="1"/>
</p:tagLst>
</file>

<file path=ppt/tags/tag566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SLIDE_TYPE" val="sectionTitle"/>
  <p:tag name="KSO_WM_SLIDE_SUBTYPE" val="pureTxt"/>
  <p:tag name="KSO_WM_SLIDE_LAYOUT" val="a_b_e"/>
  <p:tag name="KSO_WM_SLIDE_LAYOUT_CNT" val="1_1_1"/>
</p:tagLst>
</file>

<file path=ppt/tags/tag56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custom20229144_13*i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1"/>
  <p:tag name="KSO_WM_UNIT_SHADOW_SCHEMECOLOR_INDEX" val="5"/>
  <p:tag name="KSO_WM_UNIT_USESOURCEFORMAT_APPLY" val="1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3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3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4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4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5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5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6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6"/>
  <p:tag name="KSO_WM_UNIT_FILL_FORE_SCHEMECOLOR_INDEX" val="5"/>
  <p:tag name="KSO_WM_UNIT_FILL_BACK_SCHEMECOLOR_INDEX" val="5"/>
  <p:tag name="KSO_WM_UNIT_FILL_TYPE" val="2"/>
  <p:tag name="KSO_WM_UNIT_TEXT_FILL_FORE_SCHEMECOLOR_INDEX" val="2"/>
  <p:tag name="KSO_WM_UNIT_TEXT_FILL_TYPE" val="1"/>
  <p:tag name="KSO_WM_UNIT_USESOURCEFORMAT_APPLY" val="1"/>
</p:tagLst>
</file>

<file path=ppt/tags/tag5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7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7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i*8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DIAGRAM_GROUP_CODE" val="l1l2-1"/>
  <p:tag name="KSO_WM_UNIT_TYPE" val="i"/>
  <p:tag name="KSO_WM_UNIT_INDEX" val="8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5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29144_13*a*1"/>
  <p:tag name="KSO_WM_TEMPLATE_CATEGORY" val="custom"/>
  <p:tag name="KSO_WM_TEMPLATE_INDEX" val="20229144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添加内容标题"/>
  <p:tag name="KSO_WM_UNIT_NOCLEAR" val="0"/>
  <p:tag name="KSO_WM_UNIT_VALUE" val="11"/>
  <p:tag name="KSO_WM_DIAGRAM_GROUP_CODE" val="l1l2-1"/>
  <p:tag name="KSO_WM_UNIT_TYPE" val="a"/>
  <p:tag name="KSO_WM_UNIT_INDEX" val="1"/>
  <p:tag name="KSO_WM_UNIT_TEXT_FILL_FORE_SCHEMECOLOR_INDEX" val="13"/>
  <p:tag name="KSO_WM_UNIT_TEXT_FILL_TYPE" val="1"/>
  <p:tag name="KSO_WM_UNIT_USESOURCEFORMAT_APPLY" val="1"/>
</p:tagLst>
</file>

<file path=ppt/tags/tag575.xml><?xml version="1.0" encoding="utf-8"?>
<p:tagLst xmlns:p="http://schemas.openxmlformats.org/presentationml/2006/main">
  <p:tag name="KSO_WM_BEAUTIFY_FLAG" val="#wm#"/>
  <p:tag name="KSO_WM_TEMPLATE_CATEGORY" val="custom"/>
  <p:tag name="KSO_WM_TEMPLATE_INDEX" val="20229144"/>
  <p:tag name="KSO_WM_SLIDE_ID" val="custom20229144_13"/>
  <p:tag name="KSO_WM_TEMPLATE_SUBCATEGORY" val="0"/>
  <p:tag name="KSO_WM_TEMPLATE_MASTER_TYPE" val="1"/>
  <p:tag name="KSO_WM_TEMPLATE_COLOR_TYPE" val="1"/>
  <p:tag name="KSO_WM_SLIDE_ITEM_CNT" val="8"/>
  <p:tag name="KSO_WM_SLIDE_INDEX" val="13"/>
  <p:tag name="KSO_WM_TAG_VERSION" val="1.0"/>
  <p:tag name="KSO_WM_SLIDE_TYPE" val="text"/>
  <p:tag name="KSO_WM_SLIDE_SUBTYPE" val="diag"/>
  <p:tag name="KSO_WM_SLIDE_SIZE" val="778.05*284.585"/>
  <p:tag name="KSO_WM_SLIDE_POSITION" val="105.037*195"/>
  <p:tag name="KSO_WM_DIAGRAM_GROUP_CODE" val="l1l2-1"/>
  <p:tag name="KSO_WM_SLIDE_DIAGTYPE" val="l|l"/>
  <p:tag name="KSO_WM_SLIDE_LAYOUT" val="a_l"/>
  <p:tag name="KSO_WM_SLIDE_LAYOUT_CNT" val="1_2"/>
</p:tagLst>
</file>

<file path=ppt/tags/tag576.xml><?xml version="1.0" encoding="utf-8"?>
<p:tagLst xmlns:p="http://schemas.openxmlformats.org/presentationml/2006/main">
  <p:tag name="commondata" val="eyJoZGlkIjoiOGIwY2Y0Y2JmNWMyNTBkOGE4ZDFlNjk5NmJlNjkxMWYifQ==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PLACING_PICTURE_USER_VIEWPORT" val="{&quot;height&quot;:7471,&quot;width&quot;:5074}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PLACING_PICTURE_USER_VIEWPORT" val="{&quot;height&quot;:5074,&quot;width&quot;:2218}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​​">
  <a:themeElements>
    <a:clrScheme name="20229144主题">
      <a:dk1>
        <a:srgbClr val="000000"/>
      </a:dk1>
      <a:lt1>
        <a:srgbClr val="FFFFFF"/>
      </a:lt1>
      <a:dk2>
        <a:srgbClr val="EBEFFF"/>
      </a:dk2>
      <a:lt2>
        <a:srgbClr val="FFFFFF"/>
      </a:lt2>
      <a:accent1>
        <a:srgbClr val="2956FF"/>
      </a:accent1>
      <a:accent2>
        <a:srgbClr val="0FD374"/>
      </a:accent2>
      <a:accent3>
        <a:srgbClr val="FFD247"/>
      </a:accent3>
      <a:accent4>
        <a:srgbClr val="FF7429"/>
      </a:accent4>
      <a:accent5>
        <a:srgbClr val="F84949"/>
      </a:accent5>
      <a:accent6>
        <a:srgbClr val="8337F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20229144主题">
      <a:dk1>
        <a:srgbClr val="000000"/>
      </a:dk1>
      <a:lt1>
        <a:srgbClr val="FFFFFF"/>
      </a:lt1>
      <a:dk2>
        <a:srgbClr val="EBEFFF"/>
      </a:dk2>
      <a:lt2>
        <a:srgbClr val="FFFFFF"/>
      </a:lt2>
      <a:accent1>
        <a:srgbClr val="2956FF"/>
      </a:accent1>
      <a:accent2>
        <a:srgbClr val="0FD374"/>
      </a:accent2>
      <a:accent3>
        <a:srgbClr val="FFD247"/>
      </a:accent3>
      <a:accent4>
        <a:srgbClr val="FF7429"/>
      </a:accent4>
      <a:accent5>
        <a:srgbClr val="F84949"/>
      </a:accent5>
      <a:accent6>
        <a:srgbClr val="8337FF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2711</Words>
  <Application>WPS 演示</Application>
  <PresentationFormat>宽屏</PresentationFormat>
  <Paragraphs>269</Paragraphs>
  <Slides>28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7" baseType="lpstr">
      <vt:lpstr>Arial</vt:lpstr>
      <vt:lpstr>宋体</vt:lpstr>
      <vt:lpstr>Wingdings</vt:lpstr>
      <vt:lpstr>微软雅黑</vt:lpstr>
      <vt:lpstr>汉仪旗黑</vt:lpstr>
      <vt:lpstr>Bahnschrift</vt:lpstr>
      <vt:lpstr>苹方-简</vt:lpstr>
      <vt:lpstr>华文细黑</vt:lpstr>
      <vt:lpstr>Arial</vt:lpstr>
      <vt:lpstr>微软雅黑</vt:lpstr>
      <vt:lpstr>宋体</vt:lpstr>
      <vt:lpstr>Arial Unicode MS</vt:lpstr>
      <vt:lpstr>Calibri</vt:lpstr>
      <vt:lpstr>Helvetica Neue</vt:lpstr>
      <vt:lpstr>汉仪书宋二KW</vt:lpstr>
      <vt:lpstr>黑体-简</vt:lpstr>
      <vt:lpstr>WPS</vt:lpstr>
      <vt:lpstr>3_Office 主题​​</vt:lpstr>
      <vt:lpstr>1_Office 主题​​</vt:lpstr>
      <vt:lpstr>PowerPoint 演示文稿</vt:lpstr>
      <vt:lpstr>PowerPoint 演示文稿</vt:lpstr>
      <vt:lpstr>OpenStack平台介绍</vt:lpstr>
      <vt:lpstr>PowerPoint 演示文稿</vt:lpstr>
      <vt:lpstr>PowerPoint 演示文稿</vt:lpstr>
      <vt:lpstr>OpenStack平台使用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OpenStack内部的网络</vt:lpstr>
      <vt:lpstr>PowerPoint 演示文稿</vt:lpstr>
      <vt:lpstr>PowerPoint 演示文稿</vt:lpstr>
      <vt:lpstr>PowerPoint 演示文稿</vt:lpstr>
      <vt:lpstr>统一认证平台</vt:lpstr>
      <vt:lpstr>PowerPoint 演示文稿</vt:lpstr>
      <vt:lpstr>PowerPoint 演示文稿</vt:lpstr>
      <vt:lpstr>PowerPoint 演示文稿</vt:lpstr>
      <vt:lpstr>持续集成</vt:lpstr>
      <vt:lpstr>PowerPoint 演示文稿</vt:lpstr>
      <vt:lpstr>PowerPoint 演示文稿</vt:lpstr>
      <vt:lpstr>PowerPoint 演示文稿</vt:lpstr>
      <vt:lpstr>PowerPoint 演示文稿</vt:lpstr>
      <vt:lpstr>持续集成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v_zhenxiyao</dc:creator>
  <cp:lastModifiedBy>甄能忽悠.</cp:lastModifiedBy>
  <cp:revision>2</cp:revision>
  <dcterms:created xsi:type="dcterms:W3CDTF">2024-10-14T02:02:47Z</dcterms:created>
  <dcterms:modified xsi:type="dcterms:W3CDTF">2024-10-14T02:02:47Z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2052-6.9.0.8865</vt:lpwstr>
  </property>
  <property fmtid="{D5CDD505-2E9C-101B-9397-08002B2CF9AE}" pid="3" name="ICV">
    <vt:lpwstr>CD0C40357762522448E50867D3F4B36F_41</vt:lpwstr>
  </property>
</Properties>
</file>